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809" r:id="rId3"/>
  </p:sldMasterIdLst>
  <p:notesMasterIdLst>
    <p:notesMasterId r:id="rId26"/>
  </p:notesMasterIdLst>
  <p:handoutMasterIdLst>
    <p:handoutMasterId r:id="rId27"/>
  </p:handoutMasterIdLst>
  <p:sldIdLst>
    <p:sldId id="351" r:id="rId4"/>
    <p:sldId id="361" r:id="rId5"/>
    <p:sldId id="363" r:id="rId6"/>
    <p:sldId id="369" r:id="rId7"/>
    <p:sldId id="373" r:id="rId8"/>
    <p:sldId id="377" r:id="rId9"/>
    <p:sldId id="386" r:id="rId10"/>
    <p:sldId id="388" r:id="rId11"/>
    <p:sldId id="389" r:id="rId12"/>
    <p:sldId id="390" r:id="rId13"/>
    <p:sldId id="391" r:id="rId14"/>
    <p:sldId id="392" r:id="rId15"/>
    <p:sldId id="393" r:id="rId16"/>
    <p:sldId id="394" r:id="rId17"/>
    <p:sldId id="395" r:id="rId18"/>
    <p:sldId id="396" r:id="rId19"/>
    <p:sldId id="397" r:id="rId20"/>
    <p:sldId id="398" r:id="rId21"/>
    <p:sldId id="404" r:id="rId22"/>
    <p:sldId id="405" r:id="rId23"/>
    <p:sldId id="406" r:id="rId24"/>
    <p:sldId id="403" r:id="rId25"/>
  </p:sldIdLst>
  <p:sldSz cx="9144000" cy="6858000" type="screen4x3"/>
  <p:notesSz cx="6858000" cy="9144000"/>
  <p:defaultTextStyle>
    <a:defPPr>
      <a:defRPr lang="es-ES"/>
    </a:defPPr>
    <a:lvl1pPr algn="l" rtl="0" fontAlgn="base">
      <a:spcBef>
        <a:spcPct val="0"/>
      </a:spcBef>
      <a:spcAft>
        <a:spcPct val="0"/>
      </a:spcAft>
      <a:defRPr u="sng" kern="1200">
        <a:solidFill>
          <a:schemeClr val="tx1"/>
        </a:solidFill>
        <a:latin typeface="BC I25 Wide"/>
        <a:ea typeface="MS PGothic" pitchFamily="34" charset="-128"/>
        <a:cs typeface="+mn-cs"/>
      </a:defRPr>
    </a:lvl1pPr>
    <a:lvl2pPr marL="457200" algn="l" rtl="0" fontAlgn="base">
      <a:spcBef>
        <a:spcPct val="0"/>
      </a:spcBef>
      <a:spcAft>
        <a:spcPct val="0"/>
      </a:spcAft>
      <a:defRPr u="sng" kern="1200">
        <a:solidFill>
          <a:schemeClr val="tx1"/>
        </a:solidFill>
        <a:latin typeface="BC I25 Wide"/>
        <a:ea typeface="MS PGothic" pitchFamily="34" charset="-128"/>
        <a:cs typeface="+mn-cs"/>
      </a:defRPr>
    </a:lvl2pPr>
    <a:lvl3pPr marL="914400" algn="l" rtl="0" fontAlgn="base">
      <a:spcBef>
        <a:spcPct val="0"/>
      </a:spcBef>
      <a:spcAft>
        <a:spcPct val="0"/>
      </a:spcAft>
      <a:defRPr u="sng" kern="1200">
        <a:solidFill>
          <a:schemeClr val="tx1"/>
        </a:solidFill>
        <a:latin typeface="BC I25 Wide"/>
        <a:ea typeface="MS PGothic" pitchFamily="34" charset="-128"/>
        <a:cs typeface="+mn-cs"/>
      </a:defRPr>
    </a:lvl3pPr>
    <a:lvl4pPr marL="1371600" algn="l" rtl="0" fontAlgn="base">
      <a:spcBef>
        <a:spcPct val="0"/>
      </a:spcBef>
      <a:spcAft>
        <a:spcPct val="0"/>
      </a:spcAft>
      <a:defRPr u="sng" kern="1200">
        <a:solidFill>
          <a:schemeClr val="tx1"/>
        </a:solidFill>
        <a:latin typeface="BC I25 Wide"/>
        <a:ea typeface="MS PGothic" pitchFamily="34" charset="-128"/>
        <a:cs typeface="+mn-cs"/>
      </a:defRPr>
    </a:lvl4pPr>
    <a:lvl5pPr marL="1828800" algn="l" rtl="0" fontAlgn="base">
      <a:spcBef>
        <a:spcPct val="0"/>
      </a:spcBef>
      <a:spcAft>
        <a:spcPct val="0"/>
      </a:spcAft>
      <a:defRPr u="sng" kern="1200">
        <a:solidFill>
          <a:schemeClr val="tx1"/>
        </a:solidFill>
        <a:latin typeface="BC I25 Wide"/>
        <a:ea typeface="MS PGothic" pitchFamily="34" charset="-128"/>
        <a:cs typeface="+mn-cs"/>
      </a:defRPr>
    </a:lvl5pPr>
    <a:lvl6pPr marL="2286000" algn="l" defTabSz="914400" rtl="0" eaLnBrk="1" latinLnBrk="0" hangingPunct="1">
      <a:defRPr u="sng" kern="1200">
        <a:solidFill>
          <a:schemeClr val="tx1"/>
        </a:solidFill>
        <a:latin typeface="BC I25 Wide"/>
        <a:ea typeface="MS PGothic" pitchFamily="34" charset="-128"/>
        <a:cs typeface="+mn-cs"/>
      </a:defRPr>
    </a:lvl6pPr>
    <a:lvl7pPr marL="2743200" algn="l" defTabSz="914400" rtl="0" eaLnBrk="1" latinLnBrk="0" hangingPunct="1">
      <a:defRPr u="sng" kern="1200">
        <a:solidFill>
          <a:schemeClr val="tx1"/>
        </a:solidFill>
        <a:latin typeface="BC I25 Wide"/>
        <a:ea typeface="MS PGothic" pitchFamily="34" charset="-128"/>
        <a:cs typeface="+mn-cs"/>
      </a:defRPr>
    </a:lvl7pPr>
    <a:lvl8pPr marL="3200400" algn="l" defTabSz="914400" rtl="0" eaLnBrk="1" latinLnBrk="0" hangingPunct="1">
      <a:defRPr u="sng" kern="1200">
        <a:solidFill>
          <a:schemeClr val="tx1"/>
        </a:solidFill>
        <a:latin typeface="BC I25 Wide"/>
        <a:ea typeface="MS PGothic" pitchFamily="34" charset="-128"/>
        <a:cs typeface="+mn-cs"/>
      </a:defRPr>
    </a:lvl8pPr>
    <a:lvl9pPr marL="3657600" algn="l" defTabSz="914400" rtl="0" eaLnBrk="1" latinLnBrk="0" hangingPunct="1">
      <a:defRPr u="sng" kern="1200">
        <a:solidFill>
          <a:schemeClr val="tx1"/>
        </a:solidFill>
        <a:latin typeface="BC I25 Wide"/>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3192"/>
    <a:srgbClr val="000000"/>
    <a:srgbClr val="003399"/>
    <a:srgbClr val="3366CC"/>
    <a:srgbClr val="BAD405"/>
    <a:srgbClr val="FF5F00"/>
    <a:srgbClr val="F7D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980" autoAdjust="0"/>
    <p:restoredTop sz="94737" autoAdjust="0"/>
  </p:normalViewPr>
  <p:slideViewPr>
    <p:cSldViewPr>
      <p:cViewPr varScale="1">
        <p:scale>
          <a:sx n="104" d="100"/>
          <a:sy n="104" d="100"/>
        </p:scale>
        <p:origin x="-8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52"/>
    </p:cViewPr>
  </p:sorterViewPr>
  <p:notesViewPr>
    <p:cSldViewPr>
      <p:cViewPr varScale="1">
        <p:scale>
          <a:sx n="74" d="100"/>
          <a:sy n="74" d="100"/>
        </p:scale>
        <p:origin x="-186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_rels/data3.xml.rels><?xml version="1.0" encoding="UTF-8" standalone="yes"?>
<Relationships xmlns="http://schemas.openxmlformats.org/package/2006/relationships"><Relationship Id="rId1" Type="http://schemas.openxmlformats.org/officeDocument/2006/relationships/hyperlink" Target="Autores%20cultura.pptx" TargetMode="External"/><Relationship Id="rId2" Type="http://schemas.openxmlformats.org/officeDocument/2006/relationships/hyperlink" Target="autores%20pedagog%C3%ADa%20cr%C3%ADtica.pptx" TargetMode="External"/><Relationship Id="rId3" Type="http://schemas.openxmlformats.org/officeDocument/2006/relationships/hyperlink" Target="Autores%20decolonial.ppt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5FFB2-0976-4FE1-B4A4-76D72D0E700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94A8E9D2-23CE-4BAF-BEF8-1DE9019D6001}">
      <dgm:prSet phldrT="[Texto]" custT="1"/>
      <dgm:spPr/>
      <dgm:t>
        <a:bodyPr/>
        <a:lstStyle/>
        <a:p>
          <a:r>
            <a:rPr lang="es-CO" sz="2400" b="1" dirty="0" smtClean="0">
              <a:solidFill>
                <a:schemeClr val="tx2">
                  <a:lumMod val="50000"/>
                </a:schemeClr>
              </a:solidFill>
            </a:rPr>
            <a:t>Analizar  tres prácticas educativas en contextos escolares multiculturales en la ciudad de Bogotá y su relación con el campo de la educación intercultural en América Latina</a:t>
          </a:r>
          <a:endParaRPr lang="es-MX" sz="2400" b="1" dirty="0">
            <a:solidFill>
              <a:schemeClr val="tx2">
                <a:lumMod val="50000"/>
              </a:schemeClr>
            </a:solidFill>
          </a:endParaRPr>
        </a:p>
      </dgm:t>
    </dgm:pt>
    <dgm:pt modelId="{ACA521D5-1FEF-48A0-A3FD-F4A98909A41B}" type="parTrans" cxnId="{742E374F-73CD-4FBD-BAA8-6F7259378ECB}">
      <dgm:prSet/>
      <dgm:spPr/>
      <dgm:t>
        <a:bodyPr/>
        <a:lstStyle/>
        <a:p>
          <a:endParaRPr lang="es-MX"/>
        </a:p>
      </dgm:t>
    </dgm:pt>
    <dgm:pt modelId="{AFEA886B-FFCC-4BC0-BF25-ACF6802A2C28}" type="sibTrans" cxnId="{742E374F-73CD-4FBD-BAA8-6F7259378ECB}">
      <dgm:prSet/>
      <dgm:spPr/>
      <dgm:t>
        <a:bodyPr/>
        <a:lstStyle/>
        <a:p>
          <a:endParaRPr lang="es-MX"/>
        </a:p>
      </dgm:t>
    </dgm:pt>
    <dgm:pt modelId="{2F7574F6-9AEF-4B7F-899A-A74A0768322B}">
      <dgm:prSet phldrT="[Texto]" custT="1"/>
      <dgm:spPr/>
      <dgm:t>
        <a:bodyPr/>
        <a:lstStyle/>
        <a:p>
          <a:r>
            <a:rPr lang="es-CO" sz="1800" b="1" dirty="0" smtClean="0">
              <a:solidFill>
                <a:schemeClr val="tx1"/>
              </a:solidFill>
            </a:rPr>
            <a:t>Caracterizar el campo de la Educación intercultural en América Latina</a:t>
          </a:r>
          <a:endParaRPr lang="es-MX" sz="1800" b="1" dirty="0">
            <a:solidFill>
              <a:schemeClr val="tx1"/>
            </a:solidFill>
          </a:endParaRPr>
        </a:p>
      </dgm:t>
    </dgm:pt>
    <dgm:pt modelId="{A292B604-57D9-4053-84D2-2099D5A24195}" type="parTrans" cxnId="{42A1CA1C-EA3D-44C9-94C3-AA3B88036972}">
      <dgm:prSet/>
      <dgm:spPr/>
      <dgm:t>
        <a:bodyPr/>
        <a:lstStyle/>
        <a:p>
          <a:endParaRPr lang="es-MX"/>
        </a:p>
      </dgm:t>
    </dgm:pt>
    <dgm:pt modelId="{5A1DD4BD-CB14-452E-85B0-3E8A1C3CDBCA}" type="sibTrans" cxnId="{42A1CA1C-EA3D-44C9-94C3-AA3B88036972}">
      <dgm:prSet/>
      <dgm:spPr/>
      <dgm:t>
        <a:bodyPr/>
        <a:lstStyle/>
        <a:p>
          <a:endParaRPr lang="es-MX"/>
        </a:p>
      </dgm:t>
    </dgm:pt>
    <dgm:pt modelId="{9517BD12-50DF-429A-A706-4D99F22F1DBB}">
      <dgm:prSet/>
      <dgm:spPr/>
      <dgm:t>
        <a:bodyPr/>
        <a:lstStyle/>
        <a:p>
          <a:endParaRPr lang="es-MX"/>
        </a:p>
      </dgm:t>
    </dgm:pt>
    <dgm:pt modelId="{05FE1A1C-DF37-4737-BB7F-F1BCD3370654}" type="parTrans" cxnId="{A87C0F71-8EAC-4C5B-8891-9447096C0E28}">
      <dgm:prSet/>
      <dgm:spPr/>
      <dgm:t>
        <a:bodyPr/>
        <a:lstStyle/>
        <a:p>
          <a:endParaRPr lang="es-MX"/>
        </a:p>
      </dgm:t>
    </dgm:pt>
    <dgm:pt modelId="{24B83443-64C6-4E89-8D53-0E115AE8DA62}" type="sibTrans" cxnId="{A87C0F71-8EAC-4C5B-8891-9447096C0E28}">
      <dgm:prSet/>
      <dgm:spPr/>
      <dgm:t>
        <a:bodyPr/>
        <a:lstStyle/>
        <a:p>
          <a:endParaRPr lang="es-MX"/>
        </a:p>
      </dgm:t>
    </dgm:pt>
    <dgm:pt modelId="{AE2A2365-2B30-4195-8E33-09B330428B79}">
      <dgm:prSet custT="1"/>
      <dgm:spPr/>
      <dgm:t>
        <a:bodyPr/>
        <a:lstStyle/>
        <a:p>
          <a:r>
            <a:rPr lang="es-CO" sz="1800" b="1" dirty="0" smtClean="0">
              <a:solidFill>
                <a:schemeClr val="tx1"/>
              </a:solidFill>
            </a:rPr>
            <a:t>Establecer las relaciones entre las prácticas educativas analizadas,  el              contexto en el que se instalan y el campo de la educación intercultural             </a:t>
          </a:r>
          <a:endParaRPr lang="es-MX" sz="1800" b="1" dirty="0">
            <a:solidFill>
              <a:schemeClr val="tx1"/>
            </a:solidFill>
          </a:endParaRPr>
        </a:p>
      </dgm:t>
    </dgm:pt>
    <dgm:pt modelId="{E05B8342-934A-4107-BAE8-6291ED2EE46C}" type="parTrans" cxnId="{DC025E54-2592-43CA-BEC5-60F97558A17E}">
      <dgm:prSet/>
      <dgm:spPr/>
      <dgm:t>
        <a:bodyPr/>
        <a:lstStyle/>
        <a:p>
          <a:endParaRPr lang="es-MX"/>
        </a:p>
      </dgm:t>
    </dgm:pt>
    <dgm:pt modelId="{A210421B-A432-462E-93B9-4E3BBAEFF720}" type="sibTrans" cxnId="{DC025E54-2592-43CA-BEC5-60F97558A17E}">
      <dgm:prSet/>
      <dgm:spPr/>
      <dgm:t>
        <a:bodyPr/>
        <a:lstStyle/>
        <a:p>
          <a:endParaRPr lang="es-MX"/>
        </a:p>
      </dgm:t>
    </dgm:pt>
    <dgm:pt modelId="{61878745-9F65-4347-B682-9A11E45B37AB}">
      <dgm:prSet custT="1"/>
      <dgm:spPr/>
      <dgm:t>
        <a:bodyPr/>
        <a:lstStyle/>
        <a:p>
          <a:r>
            <a:rPr lang="es-CO" sz="1800" b="1" dirty="0" smtClean="0">
              <a:solidFill>
                <a:schemeClr val="accent1">
                  <a:lumMod val="20000"/>
                  <a:lumOff val="80000"/>
                </a:schemeClr>
              </a:solidFill>
            </a:rPr>
            <a:t>Analizar desde la perspectiva </a:t>
          </a:r>
          <a:r>
            <a:rPr lang="es-CO" sz="1800" b="1" dirty="0" err="1" smtClean="0">
              <a:solidFill>
                <a:schemeClr val="accent1">
                  <a:lumMod val="20000"/>
                  <a:lumOff val="80000"/>
                </a:schemeClr>
              </a:solidFill>
            </a:rPr>
            <a:t>decolonial</a:t>
          </a:r>
          <a:r>
            <a:rPr lang="es-CO" sz="1800" b="1" dirty="0" smtClean="0">
              <a:solidFill>
                <a:schemeClr val="accent1">
                  <a:lumMod val="20000"/>
                  <a:lumOff val="80000"/>
                </a:schemeClr>
              </a:solidFill>
            </a:rPr>
            <a:t>, la presencia de reproducciones  y resistencias a formas de relación moderno coloniales en las tres prácticas educativas</a:t>
          </a:r>
          <a:endParaRPr lang="es-MX" sz="1800" dirty="0">
            <a:solidFill>
              <a:schemeClr val="accent1">
                <a:lumMod val="20000"/>
                <a:lumOff val="80000"/>
              </a:schemeClr>
            </a:solidFill>
          </a:endParaRPr>
        </a:p>
      </dgm:t>
    </dgm:pt>
    <dgm:pt modelId="{4AECC908-0FFC-4A00-93EF-8971C2837A9D}" type="parTrans" cxnId="{05AD6912-84D7-449C-852F-C14264708FDA}">
      <dgm:prSet/>
      <dgm:spPr/>
      <dgm:t>
        <a:bodyPr/>
        <a:lstStyle/>
        <a:p>
          <a:endParaRPr lang="es-MX"/>
        </a:p>
      </dgm:t>
    </dgm:pt>
    <dgm:pt modelId="{B56D90B3-D1A8-4A82-A1EC-A01558B24FAF}" type="sibTrans" cxnId="{05AD6912-84D7-449C-852F-C14264708FDA}">
      <dgm:prSet/>
      <dgm:spPr/>
      <dgm:t>
        <a:bodyPr/>
        <a:lstStyle/>
        <a:p>
          <a:endParaRPr lang="es-MX"/>
        </a:p>
      </dgm:t>
    </dgm:pt>
    <dgm:pt modelId="{13E351FC-C30C-48A8-93B0-1A980138A024}">
      <dgm:prSet custT="1"/>
      <dgm:spPr/>
      <dgm:t>
        <a:bodyPr/>
        <a:lstStyle/>
        <a:p>
          <a:r>
            <a:rPr lang="es-CO" sz="1800" b="1" dirty="0" smtClean="0">
              <a:solidFill>
                <a:schemeClr val="tx1"/>
              </a:solidFill>
            </a:rPr>
            <a:t>Describir tres  prácticas educativas en espacios multiculturales en las que participan niños y niñas indígenas en la ciudad de Bogotá</a:t>
          </a:r>
          <a:endParaRPr lang="es-MX" sz="1800" dirty="0">
            <a:solidFill>
              <a:schemeClr val="tx1"/>
            </a:solidFill>
          </a:endParaRPr>
        </a:p>
      </dgm:t>
    </dgm:pt>
    <dgm:pt modelId="{810DFC4B-8831-4E21-80D4-7D822BD1E16D}" type="parTrans" cxnId="{3FA13134-E724-4989-9DF0-0F996916E258}">
      <dgm:prSet/>
      <dgm:spPr/>
      <dgm:t>
        <a:bodyPr/>
        <a:lstStyle/>
        <a:p>
          <a:endParaRPr lang="es-MX"/>
        </a:p>
      </dgm:t>
    </dgm:pt>
    <dgm:pt modelId="{53D84905-7415-4048-ADC7-4A9E9EE12D34}" type="sibTrans" cxnId="{3FA13134-E724-4989-9DF0-0F996916E258}">
      <dgm:prSet/>
      <dgm:spPr/>
      <dgm:t>
        <a:bodyPr/>
        <a:lstStyle/>
        <a:p>
          <a:endParaRPr lang="es-MX"/>
        </a:p>
      </dgm:t>
    </dgm:pt>
    <dgm:pt modelId="{89024471-C63C-43BE-94BD-337ABD248E24}">
      <dgm:prSet custT="1"/>
      <dgm:spPr/>
      <dgm:t>
        <a:bodyPr/>
        <a:lstStyle/>
        <a:p>
          <a:r>
            <a:rPr lang="es-CO" sz="1800" b="1" dirty="0" smtClean="0">
              <a:solidFill>
                <a:schemeClr val="accent1">
                  <a:lumMod val="20000"/>
                  <a:lumOff val="80000"/>
                </a:schemeClr>
              </a:solidFill>
            </a:rPr>
            <a:t>Aportar  elementos  a propuestas educativas alternativas en el marco de la  </a:t>
          </a:r>
          <a:r>
            <a:rPr lang="es-CO" sz="1800" b="1" dirty="0" err="1" smtClean="0">
              <a:solidFill>
                <a:schemeClr val="accent1">
                  <a:lumMod val="20000"/>
                  <a:lumOff val="80000"/>
                </a:schemeClr>
              </a:solidFill>
            </a:rPr>
            <a:t>inteculturalidad</a:t>
          </a:r>
          <a:r>
            <a:rPr lang="es-CO" sz="1800" b="1" dirty="0" smtClean="0">
              <a:solidFill>
                <a:schemeClr val="accent1">
                  <a:lumMod val="20000"/>
                  <a:lumOff val="80000"/>
                </a:schemeClr>
              </a:solidFill>
            </a:rPr>
            <a:t> crítica</a:t>
          </a:r>
          <a:endParaRPr lang="es-MX" sz="1800" b="1" dirty="0">
            <a:solidFill>
              <a:schemeClr val="accent1">
                <a:lumMod val="20000"/>
                <a:lumOff val="80000"/>
              </a:schemeClr>
            </a:solidFill>
          </a:endParaRPr>
        </a:p>
      </dgm:t>
    </dgm:pt>
    <dgm:pt modelId="{963507C7-4F87-46E3-ADD9-6532B0EF7F74}" type="parTrans" cxnId="{525F0934-526A-43A1-9349-5EE6C52C24F2}">
      <dgm:prSet/>
      <dgm:spPr/>
      <dgm:t>
        <a:bodyPr/>
        <a:lstStyle/>
        <a:p>
          <a:endParaRPr lang="es-MX"/>
        </a:p>
      </dgm:t>
    </dgm:pt>
    <dgm:pt modelId="{ED4ADB22-3BC9-4B62-8DB7-051BE8640D11}" type="sibTrans" cxnId="{525F0934-526A-43A1-9349-5EE6C52C24F2}">
      <dgm:prSet/>
      <dgm:spPr/>
      <dgm:t>
        <a:bodyPr/>
        <a:lstStyle/>
        <a:p>
          <a:endParaRPr lang="es-MX"/>
        </a:p>
      </dgm:t>
    </dgm:pt>
    <dgm:pt modelId="{BE9452C5-D610-4E5C-8E26-E8C1C21D3E3D}" type="pres">
      <dgm:prSet presAssocID="{BBF5FFB2-0976-4FE1-B4A4-76D72D0E7006}" presName="composite" presStyleCnt="0">
        <dgm:presLayoutVars>
          <dgm:chMax val="1"/>
          <dgm:dir/>
          <dgm:resizeHandles val="exact"/>
        </dgm:presLayoutVars>
      </dgm:prSet>
      <dgm:spPr/>
      <dgm:t>
        <a:bodyPr/>
        <a:lstStyle/>
        <a:p>
          <a:endParaRPr lang="es-MX"/>
        </a:p>
      </dgm:t>
    </dgm:pt>
    <dgm:pt modelId="{BC3C367E-7D3D-415D-8F35-348F2AF5D614}" type="pres">
      <dgm:prSet presAssocID="{94A8E9D2-23CE-4BAF-BEF8-1DE9019D6001}" presName="roof" presStyleLbl="dkBgShp" presStyleIdx="0" presStyleCnt="2"/>
      <dgm:spPr/>
      <dgm:t>
        <a:bodyPr/>
        <a:lstStyle/>
        <a:p>
          <a:endParaRPr lang="es-MX"/>
        </a:p>
      </dgm:t>
    </dgm:pt>
    <dgm:pt modelId="{2BB1BB9C-4F66-4421-B20F-99B6008235AA}" type="pres">
      <dgm:prSet presAssocID="{94A8E9D2-23CE-4BAF-BEF8-1DE9019D6001}" presName="pillars" presStyleCnt="0"/>
      <dgm:spPr/>
    </dgm:pt>
    <dgm:pt modelId="{B133E7E7-B45B-4F30-934D-469C3B090E78}" type="pres">
      <dgm:prSet presAssocID="{94A8E9D2-23CE-4BAF-BEF8-1DE9019D6001}" presName="pillar1" presStyleLbl="node1" presStyleIdx="0" presStyleCnt="5" custScaleX="99996">
        <dgm:presLayoutVars>
          <dgm:bulletEnabled val="1"/>
        </dgm:presLayoutVars>
      </dgm:prSet>
      <dgm:spPr/>
      <dgm:t>
        <a:bodyPr/>
        <a:lstStyle/>
        <a:p>
          <a:endParaRPr lang="es-MX"/>
        </a:p>
      </dgm:t>
    </dgm:pt>
    <dgm:pt modelId="{9D974663-A311-4942-AF6E-93B690E236B2}" type="pres">
      <dgm:prSet presAssocID="{13E351FC-C30C-48A8-93B0-1A980138A024}" presName="pillarX" presStyleLbl="node1" presStyleIdx="1" presStyleCnt="5" custScaleX="111614">
        <dgm:presLayoutVars>
          <dgm:bulletEnabled val="1"/>
        </dgm:presLayoutVars>
      </dgm:prSet>
      <dgm:spPr/>
      <dgm:t>
        <a:bodyPr/>
        <a:lstStyle/>
        <a:p>
          <a:endParaRPr lang="es-MX"/>
        </a:p>
      </dgm:t>
    </dgm:pt>
    <dgm:pt modelId="{63F0AC4E-5EF7-475A-8A3C-07E1E0A0221C}" type="pres">
      <dgm:prSet presAssocID="{61878745-9F65-4347-B682-9A11E45B37AB}" presName="pillarX" presStyleLbl="node1" presStyleIdx="2" presStyleCnt="5" custScaleX="123679">
        <dgm:presLayoutVars>
          <dgm:bulletEnabled val="1"/>
        </dgm:presLayoutVars>
      </dgm:prSet>
      <dgm:spPr/>
      <dgm:t>
        <a:bodyPr/>
        <a:lstStyle/>
        <a:p>
          <a:endParaRPr lang="es-MX"/>
        </a:p>
      </dgm:t>
    </dgm:pt>
    <dgm:pt modelId="{569A9DA3-2677-4DA7-9284-6CD52FBB2E28}" type="pres">
      <dgm:prSet presAssocID="{AE2A2365-2B30-4195-8E33-09B330428B79}" presName="pillarX" presStyleLbl="node1" presStyleIdx="3" presStyleCnt="5" custScaleX="122659">
        <dgm:presLayoutVars>
          <dgm:bulletEnabled val="1"/>
        </dgm:presLayoutVars>
      </dgm:prSet>
      <dgm:spPr/>
      <dgm:t>
        <a:bodyPr/>
        <a:lstStyle/>
        <a:p>
          <a:endParaRPr lang="es-MX"/>
        </a:p>
      </dgm:t>
    </dgm:pt>
    <dgm:pt modelId="{A4899D72-5FEE-44DD-A41C-62AEFE94A2F7}" type="pres">
      <dgm:prSet presAssocID="{89024471-C63C-43BE-94BD-337ABD248E24}" presName="pillarX" presStyleLbl="node1" presStyleIdx="4" presStyleCnt="5" custScaleX="119957">
        <dgm:presLayoutVars>
          <dgm:bulletEnabled val="1"/>
        </dgm:presLayoutVars>
      </dgm:prSet>
      <dgm:spPr/>
      <dgm:t>
        <a:bodyPr/>
        <a:lstStyle/>
        <a:p>
          <a:endParaRPr lang="es-MX"/>
        </a:p>
      </dgm:t>
    </dgm:pt>
    <dgm:pt modelId="{71D0ABA7-C664-4D35-9F60-9FF4665213E8}" type="pres">
      <dgm:prSet presAssocID="{94A8E9D2-23CE-4BAF-BEF8-1DE9019D6001}" presName="base" presStyleLbl="dkBgShp" presStyleIdx="1" presStyleCnt="2"/>
      <dgm:spPr/>
    </dgm:pt>
  </dgm:ptLst>
  <dgm:cxnLst>
    <dgm:cxn modelId="{3FA13134-E724-4989-9DF0-0F996916E258}" srcId="{94A8E9D2-23CE-4BAF-BEF8-1DE9019D6001}" destId="{13E351FC-C30C-48A8-93B0-1A980138A024}" srcOrd="1" destOrd="0" parTransId="{810DFC4B-8831-4E21-80D4-7D822BD1E16D}" sibTransId="{53D84905-7415-4048-ADC7-4A9E9EE12D34}"/>
    <dgm:cxn modelId="{A87C0F71-8EAC-4C5B-8891-9447096C0E28}" srcId="{BBF5FFB2-0976-4FE1-B4A4-76D72D0E7006}" destId="{9517BD12-50DF-429A-A706-4D99F22F1DBB}" srcOrd="1" destOrd="0" parTransId="{05FE1A1C-DF37-4737-BB7F-F1BCD3370654}" sibTransId="{24B83443-64C6-4E89-8D53-0E115AE8DA62}"/>
    <dgm:cxn modelId="{61685F82-E4EE-4C22-9887-2CF6BC16982C}" type="presOf" srcId="{89024471-C63C-43BE-94BD-337ABD248E24}" destId="{A4899D72-5FEE-44DD-A41C-62AEFE94A2F7}" srcOrd="0" destOrd="0" presId="urn:microsoft.com/office/officeart/2005/8/layout/hList3"/>
    <dgm:cxn modelId="{B9DA357B-41A1-4DCA-B2CC-A89976FE9A36}" type="presOf" srcId="{94A8E9D2-23CE-4BAF-BEF8-1DE9019D6001}" destId="{BC3C367E-7D3D-415D-8F35-348F2AF5D614}" srcOrd="0" destOrd="0" presId="urn:microsoft.com/office/officeart/2005/8/layout/hList3"/>
    <dgm:cxn modelId="{599F96B0-C8B8-4744-83A0-8BF3A0085EE8}" type="presOf" srcId="{BBF5FFB2-0976-4FE1-B4A4-76D72D0E7006}" destId="{BE9452C5-D610-4E5C-8E26-E8C1C21D3E3D}" srcOrd="0" destOrd="0" presId="urn:microsoft.com/office/officeart/2005/8/layout/hList3"/>
    <dgm:cxn modelId="{525F0934-526A-43A1-9349-5EE6C52C24F2}" srcId="{94A8E9D2-23CE-4BAF-BEF8-1DE9019D6001}" destId="{89024471-C63C-43BE-94BD-337ABD248E24}" srcOrd="4" destOrd="0" parTransId="{963507C7-4F87-46E3-ADD9-6532B0EF7F74}" sibTransId="{ED4ADB22-3BC9-4B62-8DB7-051BE8640D11}"/>
    <dgm:cxn modelId="{05AD6912-84D7-449C-852F-C14264708FDA}" srcId="{94A8E9D2-23CE-4BAF-BEF8-1DE9019D6001}" destId="{61878745-9F65-4347-B682-9A11E45B37AB}" srcOrd="2" destOrd="0" parTransId="{4AECC908-0FFC-4A00-93EF-8971C2837A9D}" sibTransId="{B56D90B3-D1A8-4A82-A1EC-A01558B24FAF}"/>
    <dgm:cxn modelId="{1D6F3638-D738-44EB-BCAB-277C730199F8}" type="presOf" srcId="{2F7574F6-9AEF-4B7F-899A-A74A0768322B}" destId="{B133E7E7-B45B-4F30-934D-469C3B090E78}" srcOrd="0" destOrd="0" presId="urn:microsoft.com/office/officeart/2005/8/layout/hList3"/>
    <dgm:cxn modelId="{2B30D2AD-7B12-465A-8C4C-521DE024F10B}" type="presOf" srcId="{61878745-9F65-4347-B682-9A11E45B37AB}" destId="{63F0AC4E-5EF7-475A-8A3C-07E1E0A0221C}" srcOrd="0" destOrd="0" presId="urn:microsoft.com/office/officeart/2005/8/layout/hList3"/>
    <dgm:cxn modelId="{0D5EA405-7834-40B7-B722-51436F386212}" type="presOf" srcId="{13E351FC-C30C-48A8-93B0-1A980138A024}" destId="{9D974663-A311-4942-AF6E-93B690E236B2}" srcOrd="0" destOrd="0" presId="urn:microsoft.com/office/officeart/2005/8/layout/hList3"/>
    <dgm:cxn modelId="{DC025E54-2592-43CA-BEC5-60F97558A17E}" srcId="{94A8E9D2-23CE-4BAF-BEF8-1DE9019D6001}" destId="{AE2A2365-2B30-4195-8E33-09B330428B79}" srcOrd="3" destOrd="0" parTransId="{E05B8342-934A-4107-BAE8-6291ED2EE46C}" sibTransId="{A210421B-A432-462E-93B9-4E3BBAEFF720}"/>
    <dgm:cxn modelId="{42A1CA1C-EA3D-44C9-94C3-AA3B88036972}" srcId="{94A8E9D2-23CE-4BAF-BEF8-1DE9019D6001}" destId="{2F7574F6-9AEF-4B7F-899A-A74A0768322B}" srcOrd="0" destOrd="0" parTransId="{A292B604-57D9-4053-84D2-2099D5A24195}" sibTransId="{5A1DD4BD-CB14-452E-85B0-3E8A1C3CDBCA}"/>
    <dgm:cxn modelId="{04D54153-5A22-4AF4-9D91-DB9A6D474F7C}" type="presOf" srcId="{AE2A2365-2B30-4195-8E33-09B330428B79}" destId="{569A9DA3-2677-4DA7-9284-6CD52FBB2E28}" srcOrd="0" destOrd="0" presId="urn:microsoft.com/office/officeart/2005/8/layout/hList3"/>
    <dgm:cxn modelId="{742E374F-73CD-4FBD-BAA8-6F7259378ECB}" srcId="{BBF5FFB2-0976-4FE1-B4A4-76D72D0E7006}" destId="{94A8E9D2-23CE-4BAF-BEF8-1DE9019D6001}" srcOrd="0" destOrd="0" parTransId="{ACA521D5-1FEF-48A0-A3FD-F4A98909A41B}" sibTransId="{AFEA886B-FFCC-4BC0-BF25-ACF6802A2C28}"/>
    <dgm:cxn modelId="{BC951923-E3CE-4396-9D94-9741D30D2CD1}" type="presParOf" srcId="{BE9452C5-D610-4E5C-8E26-E8C1C21D3E3D}" destId="{BC3C367E-7D3D-415D-8F35-348F2AF5D614}" srcOrd="0" destOrd="0" presId="urn:microsoft.com/office/officeart/2005/8/layout/hList3"/>
    <dgm:cxn modelId="{FEB4B6E8-EAE5-4EC5-82BB-8664AC27FD88}" type="presParOf" srcId="{BE9452C5-D610-4E5C-8E26-E8C1C21D3E3D}" destId="{2BB1BB9C-4F66-4421-B20F-99B6008235AA}" srcOrd="1" destOrd="0" presId="urn:microsoft.com/office/officeart/2005/8/layout/hList3"/>
    <dgm:cxn modelId="{E1863374-7EC5-495A-97F3-A98DE472C76D}" type="presParOf" srcId="{2BB1BB9C-4F66-4421-B20F-99B6008235AA}" destId="{B133E7E7-B45B-4F30-934D-469C3B090E78}" srcOrd="0" destOrd="0" presId="urn:microsoft.com/office/officeart/2005/8/layout/hList3"/>
    <dgm:cxn modelId="{F0620076-E14C-48FC-9CEC-BFBEB0D9F22F}" type="presParOf" srcId="{2BB1BB9C-4F66-4421-B20F-99B6008235AA}" destId="{9D974663-A311-4942-AF6E-93B690E236B2}" srcOrd="1" destOrd="0" presId="urn:microsoft.com/office/officeart/2005/8/layout/hList3"/>
    <dgm:cxn modelId="{5EFDACF1-F20A-4C3A-BFAC-72ED43B151E1}" type="presParOf" srcId="{2BB1BB9C-4F66-4421-B20F-99B6008235AA}" destId="{63F0AC4E-5EF7-475A-8A3C-07E1E0A0221C}" srcOrd="2" destOrd="0" presId="urn:microsoft.com/office/officeart/2005/8/layout/hList3"/>
    <dgm:cxn modelId="{84C3A789-FD35-4021-ACBB-80DE170EFC0E}" type="presParOf" srcId="{2BB1BB9C-4F66-4421-B20F-99B6008235AA}" destId="{569A9DA3-2677-4DA7-9284-6CD52FBB2E28}" srcOrd="3" destOrd="0" presId="urn:microsoft.com/office/officeart/2005/8/layout/hList3"/>
    <dgm:cxn modelId="{25F5198C-2471-4FB8-A651-940EE4CA00F2}" type="presParOf" srcId="{2BB1BB9C-4F66-4421-B20F-99B6008235AA}" destId="{A4899D72-5FEE-44DD-A41C-62AEFE94A2F7}" srcOrd="4" destOrd="0" presId="urn:microsoft.com/office/officeart/2005/8/layout/hList3"/>
    <dgm:cxn modelId="{AB059DF5-AE31-4079-ABC1-84D30F15902E}" type="presParOf" srcId="{BE9452C5-D610-4E5C-8E26-E8C1C21D3E3D}" destId="{71D0ABA7-C664-4D35-9F60-9FF4665213E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03F763-6722-454B-944D-43190526CE6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0B57C059-ADE1-4BB4-B64D-9C40BCD3887E}">
      <dgm:prSet phldrT="[Texto]"/>
      <dgm:spPr/>
      <dgm:t>
        <a:bodyPr/>
        <a:lstStyle/>
        <a:p>
          <a:r>
            <a:rPr lang="es-ES_tradnl" b="1" dirty="0" smtClean="0">
              <a:solidFill>
                <a:schemeClr val="tx2"/>
              </a:solidFill>
            </a:rPr>
            <a:t>Educación Intercultural</a:t>
          </a:r>
          <a:endParaRPr lang="es-MX" b="1" dirty="0">
            <a:solidFill>
              <a:schemeClr val="tx2"/>
            </a:solidFill>
          </a:endParaRPr>
        </a:p>
      </dgm:t>
    </dgm:pt>
    <dgm:pt modelId="{876D9483-09F6-4D41-B4C1-7B71869BD9BE}" type="parTrans" cxnId="{4E9B182D-ADC5-49FA-B0C3-6E3C69FE3DC0}">
      <dgm:prSet/>
      <dgm:spPr/>
      <dgm:t>
        <a:bodyPr/>
        <a:lstStyle/>
        <a:p>
          <a:endParaRPr lang="es-MX"/>
        </a:p>
      </dgm:t>
    </dgm:pt>
    <dgm:pt modelId="{131FF5C6-7EE3-4146-B631-D8C3D2071D60}" type="sibTrans" cxnId="{4E9B182D-ADC5-49FA-B0C3-6E3C69FE3DC0}">
      <dgm:prSet/>
      <dgm:spPr/>
      <dgm:t>
        <a:bodyPr/>
        <a:lstStyle/>
        <a:p>
          <a:endParaRPr lang="es-MX"/>
        </a:p>
      </dgm:t>
    </dgm:pt>
    <dgm:pt modelId="{B19797DC-D1FB-4C30-B088-3C345ACEAF5B}">
      <dgm:prSet phldrT="[Texto]"/>
      <dgm:spPr/>
      <dgm:t>
        <a:bodyPr/>
        <a:lstStyle/>
        <a:p>
          <a:r>
            <a:rPr lang="es-ES_tradnl" b="1" dirty="0" smtClean="0">
              <a:solidFill>
                <a:schemeClr val="tx2"/>
              </a:solidFill>
            </a:rPr>
            <a:t>Educación Indígena en A.L.</a:t>
          </a:r>
          <a:endParaRPr lang="es-MX" b="1" dirty="0">
            <a:solidFill>
              <a:schemeClr val="tx2"/>
            </a:solidFill>
          </a:endParaRPr>
        </a:p>
      </dgm:t>
    </dgm:pt>
    <dgm:pt modelId="{CBEA28BE-DA3B-46AD-9BA4-24BBC5EC95DA}" type="parTrans" cxnId="{90D77212-EF89-49B5-B0E9-4780D2535D25}">
      <dgm:prSet/>
      <dgm:spPr/>
      <dgm:t>
        <a:bodyPr/>
        <a:lstStyle/>
        <a:p>
          <a:endParaRPr lang="es-MX"/>
        </a:p>
      </dgm:t>
    </dgm:pt>
    <dgm:pt modelId="{A1C7E6C9-55B9-4E37-B2C0-B93BABEB3617}" type="sibTrans" cxnId="{90D77212-EF89-49B5-B0E9-4780D2535D25}">
      <dgm:prSet/>
      <dgm:spPr/>
      <dgm:t>
        <a:bodyPr/>
        <a:lstStyle/>
        <a:p>
          <a:endParaRPr lang="es-MX"/>
        </a:p>
      </dgm:t>
    </dgm:pt>
    <dgm:pt modelId="{746D4CE7-DBFA-421D-8D61-A6D3BE4B80DD}">
      <dgm:prSet phldrT="[Texto]"/>
      <dgm:spPr/>
      <dgm:t>
        <a:bodyPr/>
        <a:lstStyle/>
        <a:p>
          <a:r>
            <a:rPr lang="es-ES_tradnl" b="1" dirty="0" smtClean="0">
              <a:solidFill>
                <a:schemeClr val="tx2"/>
              </a:solidFill>
            </a:rPr>
            <a:t>Educación Intercultural Urbana</a:t>
          </a:r>
          <a:endParaRPr lang="es-MX" b="1" dirty="0">
            <a:solidFill>
              <a:schemeClr val="tx2"/>
            </a:solidFill>
          </a:endParaRPr>
        </a:p>
      </dgm:t>
    </dgm:pt>
    <dgm:pt modelId="{12AA5D20-2C95-413C-848A-ECE1297B036B}" type="parTrans" cxnId="{04E49AD5-ABA7-474A-AB50-DADABB066CFD}">
      <dgm:prSet/>
      <dgm:spPr/>
      <dgm:t>
        <a:bodyPr/>
        <a:lstStyle/>
        <a:p>
          <a:endParaRPr lang="es-MX"/>
        </a:p>
      </dgm:t>
    </dgm:pt>
    <dgm:pt modelId="{49ED0781-AAFF-4BB1-AD03-3A4216B2B9A2}" type="sibTrans" cxnId="{04E49AD5-ABA7-474A-AB50-DADABB066CFD}">
      <dgm:prSet/>
      <dgm:spPr/>
      <dgm:t>
        <a:bodyPr/>
        <a:lstStyle/>
        <a:p>
          <a:endParaRPr lang="es-MX"/>
        </a:p>
      </dgm:t>
    </dgm:pt>
    <dgm:pt modelId="{A183DF5E-E590-4C3E-8DC2-695BE85AAFBB}">
      <dgm:prSet/>
      <dgm:spPr/>
      <dgm:t>
        <a:bodyPr/>
        <a:lstStyle/>
        <a:p>
          <a:r>
            <a:rPr lang="es-ES_tradnl" b="1" dirty="0" smtClean="0">
              <a:solidFill>
                <a:schemeClr val="tx2"/>
              </a:solidFill>
            </a:rPr>
            <a:t>Inmigración</a:t>
          </a:r>
          <a:endParaRPr lang="es-MX" b="1" dirty="0">
            <a:solidFill>
              <a:schemeClr val="tx2"/>
            </a:solidFill>
          </a:endParaRPr>
        </a:p>
      </dgm:t>
    </dgm:pt>
    <dgm:pt modelId="{8F6F6CF1-4A06-48C6-9CF1-B0AB94E00142}" type="parTrans" cxnId="{0781D334-D95F-41C8-AEC8-931F9C455C8A}">
      <dgm:prSet/>
      <dgm:spPr/>
      <dgm:t>
        <a:bodyPr/>
        <a:lstStyle/>
        <a:p>
          <a:endParaRPr lang="es-MX"/>
        </a:p>
      </dgm:t>
    </dgm:pt>
    <dgm:pt modelId="{E080C036-E7A6-40C2-8356-05B0D1F08726}" type="sibTrans" cxnId="{0781D334-D95F-41C8-AEC8-931F9C455C8A}">
      <dgm:prSet/>
      <dgm:spPr/>
      <dgm:t>
        <a:bodyPr/>
        <a:lstStyle/>
        <a:p>
          <a:endParaRPr lang="es-MX"/>
        </a:p>
      </dgm:t>
    </dgm:pt>
    <dgm:pt modelId="{6D17285F-FB94-4454-80B4-713D8CDAD1B3}" type="pres">
      <dgm:prSet presAssocID="{9703F763-6722-454B-944D-43190526CE61}" presName="hierChild1" presStyleCnt="0">
        <dgm:presLayoutVars>
          <dgm:chPref val="1"/>
          <dgm:dir/>
          <dgm:animOne val="branch"/>
          <dgm:animLvl val="lvl"/>
          <dgm:resizeHandles/>
        </dgm:presLayoutVars>
      </dgm:prSet>
      <dgm:spPr/>
      <dgm:t>
        <a:bodyPr/>
        <a:lstStyle/>
        <a:p>
          <a:endParaRPr lang="pt-BR"/>
        </a:p>
      </dgm:t>
    </dgm:pt>
    <dgm:pt modelId="{5924AAD1-EC09-41DA-9D3C-98228F5C19F9}" type="pres">
      <dgm:prSet presAssocID="{0B57C059-ADE1-4BB4-B64D-9C40BCD3887E}" presName="hierRoot1" presStyleCnt="0"/>
      <dgm:spPr/>
    </dgm:pt>
    <dgm:pt modelId="{2F357240-324F-4ABE-81D3-A5D1FAC88EB8}" type="pres">
      <dgm:prSet presAssocID="{0B57C059-ADE1-4BB4-B64D-9C40BCD3887E}" presName="composite" presStyleCnt="0"/>
      <dgm:spPr/>
    </dgm:pt>
    <dgm:pt modelId="{8E03075E-FE76-426D-881A-48BEE581B01D}" type="pres">
      <dgm:prSet presAssocID="{0B57C059-ADE1-4BB4-B64D-9C40BCD3887E}" presName="background" presStyleLbl="node0" presStyleIdx="0" presStyleCnt="1"/>
      <dgm:spPr/>
    </dgm:pt>
    <dgm:pt modelId="{EF62C549-6DF9-4D7D-B618-D0B3DC9AD3C8}" type="pres">
      <dgm:prSet presAssocID="{0B57C059-ADE1-4BB4-B64D-9C40BCD3887E}" presName="text" presStyleLbl="fgAcc0" presStyleIdx="0" presStyleCnt="1">
        <dgm:presLayoutVars>
          <dgm:chPref val="3"/>
        </dgm:presLayoutVars>
      </dgm:prSet>
      <dgm:spPr/>
      <dgm:t>
        <a:bodyPr/>
        <a:lstStyle/>
        <a:p>
          <a:endParaRPr lang="pt-BR"/>
        </a:p>
      </dgm:t>
    </dgm:pt>
    <dgm:pt modelId="{E225B5E5-CF39-4134-8CEE-3CCB3DC8A1CF}" type="pres">
      <dgm:prSet presAssocID="{0B57C059-ADE1-4BB4-B64D-9C40BCD3887E}" presName="hierChild2" presStyleCnt="0"/>
      <dgm:spPr/>
    </dgm:pt>
    <dgm:pt modelId="{3340284D-E7E4-4856-8032-82DC2047AA40}" type="pres">
      <dgm:prSet presAssocID="{CBEA28BE-DA3B-46AD-9BA4-24BBC5EC95DA}" presName="Name10" presStyleLbl="parChTrans1D2" presStyleIdx="0" presStyleCnt="3"/>
      <dgm:spPr/>
      <dgm:t>
        <a:bodyPr/>
        <a:lstStyle/>
        <a:p>
          <a:endParaRPr lang="pt-BR"/>
        </a:p>
      </dgm:t>
    </dgm:pt>
    <dgm:pt modelId="{11421599-0793-4C9C-86C0-CE943DA009B7}" type="pres">
      <dgm:prSet presAssocID="{B19797DC-D1FB-4C30-B088-3C345ACEAF5B}" presName="hierRoot2" presStyleCnt="0"/>
      <dgm:spPr/>
    </dgm:pt>
    <dgm:pt modelId="{E08A3704-128F-48D2-A59E-F037A57E77FE}" type="pres">
      <dgm:prSet presAssocID="{B19797DC-D1FB-4C30-B088-3C345ACEAF5B}" presName="composite2" presStyleCnt="0"/>
      <dgm:spPr/>
    </dgm:pt>
    <dgm:pt modelId="{18A10147-AA03-4038-82CA-DCEB1D5D01D2}" type="pres">
      <dgm:prSet presAssocID="{B19797DC-D1FB-4C30-B088-3C345ACEAF5B}" presName="background2" presStyleLbl="node2" presStyleIdx="0" presStyleCnt="3"/>
      <dgm:spPr/>
    </dgm:pt>
    <dgm:pt modelId="{A614444B-F232-4077-9688-AB413B65CBCB}" type="pres">
      <dgm:prSet presAssocID="{B19797DC-D1FB-4C30-B088-3C345ACEAF5B}" presName="text2" presStyleLbl="fgAcc2" presStyleIdx="0" presStyleCnt="3">
        <dgm:presLayoutVars>
          <dgm:chPref val="3"/>
        </dgm:presLayoutVars>
      </dgm:prSet>
      <dgm:spPr/>
      <dgm:t>
        <a:bodyPr/>
        <a:lstStyle/>
        <a:p>
          <a:endParaRPr lang="pt-BR"/>
        </a:p>
      </dgm:t>
    </dgm:pt>
    <dgm:pt modelId="{9092B423-BC45-4A1B-BDEC-18EBFC124AE9}" type="pres">
      <dgm:prSet presAssocID="{B19797DC-D1FB-4C30-B088-3C345ACEAF5B}" presName="hierChild3" presStyleCnt="0"/>
      <dgm:spPr/>
    </dgm:pt>
    <dgm:pt modelId="{9FE12BE1-907B-4C6C-9582-5D1D621176C7}" type="pres">
      <dgm:prSet presAssocID="{8F6F6CF1-4A06-48C6-9CF1-B0AB94E00142}" presName="Name10" presStyleLbl="parChTrans1D2" presStyleIdx="1" presStyleCnt="3"/>
      <dgm:spPr/>
      <dgm:t>
        <a:bodyPr/>
        <a:lstStyle/>
        <a:p>
          <a:endParaRPr lang="pt-BR"/>
        </a:p>
      </dgm:t>
    </dgm:pt>
    <dgm:pt modelId="{79864CF1-F13A-4AD4-BD68-AD4B3D79F005}" type="pres">
      <dgm:prSet presAssocID="{A183DF5E-E590-4C3E-8DC2-695BE85AAFBB}" presName="hierRoot2" presStyleCnt="0"/>
      <dgm:spPr/>
    </dgm:pt>
    <dgm:pt modelId="{61555BE7-6353-4707-97A7-CD0683933EA9}" type="pres">
      <dgm:prSet presAssocID="{A183DF5E-E590-4C3E-8DC2-695BE85AAFBB}" presName="composite2" presStyleCnt="0"/>
      <dgm:spPr/>
    </dgm:pt>
    <dgm:pt modelId="{FA6B3548-D6CF-42F5-932D-6EC435ABBE6A}" type="pres">
      <dgm:prSet presAssocID="{A183DF5E-E590-4C3E-8DC2-695BE85AAFBB}" presName="background2" presStyleLbl="node2" presStyleIdx="1" presStyleCnt="3"/>
      <dgm:spPr/>
    </dgm:pt>
    <dgm:pt modelId="{16294EA7-33A2-46CD-96ED-0808DB933F88}" type="pres">
      <dgm:prSet presAssocID="{A183DF5E-E590-4C3E-8DC2-695BE85AAFBB}" presName="text2" presStyleLbl="fgAcc2" presStyleIdx="1" presStyleCnt="3">
        <dgm:presLayoutVars>
          <dgm:chPref val="3"/>
        </dgm:presLayoutVars>
      </dgm:prSet>
      <dgm:spPr/>
      <dgm:t>
        <a:bodyPr/>
        <a:lstStyle/>
        <a:p>
          <a:endParaRPr lang="es-MX"/>
        </a:p>
      </dgm:t>
    </dgm:pt>
    <dgm:pt modelId="{ADE49483-575D-4AE1-8010-C4D1E86027D5}" type="pres">
      <dgm:prSet presAssocID="{A183DF5E-E590-4C3E-8DC2-695BE85AAFBB}" presName="hierChild3" presStyleCnt="0"/>
      <dgm:spPr/>
    </dgm:pt>
    <dgm:pt modelId="{0CB972F8-9CD2-4F5F-9418-ED44CB5045FB}" type="pres">
      <dgm:prSet presAssocID="{12AA5D20-2C95-413C-848A-ECE1297B036B}" presName="Name10" presStyleLbl="parChTrans1D2" presStyleIdx="2" presStyleCnt="3"/>
      <dgm:spPr/>
      <dgm:t>
        <a:bodyPr/>
        <a:lstStyle/>
        <a:p>
          <a:endParaRPr lang="pt-BR"/>
        </a:p>
      </dgm:t>
    </dgm:pt>
    <dgm:pt modelId="{4DBBC310-65EA-4F5D-BD90-92A60BAE1FD5}" type="pres">
      <dgm:prSet presAssocID="{746D4CE7-DBFA-421D-8D61-A6D3BE4B80DD}" presName="hierRoot2" presStyleCnt="0"/>
      <dgm:spPr/>
    </dgm:pt>
    <dgm:pt modelId="{25A5815D-3BEC-4916-A95F-0DB84805EF7C}" type="pres">
      <dgm:prSet presAssocID="{746D4CE7-DBFA-421D-8D61-A6D3BE4B80DD}" presName="composite2" presStyleCnt="0"/>
      <dgm:spPr/>
    </dgm:pt>
    <dgm:pt modelId="{2279977D-5564-4645-9BAF-2DBCA441FEDC}" type="pres">
      <dgm:prSet presAssocID="{746D4CE7-DBFA-421D-8D61-A6D3BE4B80DD}" presName="background2" presStyleLbl="node2" presStyleIdx="2" presStyleCnt="3"/>
      <dgm:spPr/>
    </dgm:pt>
    <dgm:pt modelId="{5CC63652-806B-4583-A172-0A4A65D68A65}" type="pres">
      <dgm:prSet presAssocID="{746D4CE7-DBFA-421D-8D61-A6D3BE4B80DD}" presName="text2" presStyleLbl="fgAcc2" presStyleIdx="2" presStyleCnt="3">
        <dgm:presLayoutVars>
          <dgm:chPref val="3"/>
        </dgm:presLayoutVars>
      </dgm:prSet>
      <dgm:spPr/>
      <dgm:t>
        <a:bodyPr/>
        <a:lstStyle/>
        <a:p>
          <a:endParaRPr lang="es-MX"/>
        </a:p>
      </dgm:t>
    </dgm:pt>
    <dgm:pt modelId="{FA202928-C010-4FD2-B8D1-9EFF185F8A08}" type="pres">
      <dgm:prSet presAssocID="{746D4CE7-DBFA-421D-8D61-A6D3BE4B80DD}" presName="hierChild3" presStyleCnt="0"/>
      <dgm:spPr/>
    </dgm:pt>
  </dgm:ptLst>
  <dgm:cxnLst>
    <dgm:cxn modelId="{0781D334-D95F-41C8-AEC8-931F9C455C8A}" srcId="{0B57C059-ADE1-4BB4-B64D-9C40BCD3887E}" destId="{A183DF5E-E590-4C3E-8DC2-695BE85AAFBB}" srcOrd="1" destOrd="0" parTransId="{8F6F6CF1-4A06-48C6-9CF1-B0AB94E00142}" sibTransId="{E080C036-E7A6-40C2-8356-05B0D1F08726}"/>
    <dgm:cxn modelId="{04E49AD5-ABA7-474A-AB50-DADABB066CFD}" srcId="{0B57C059-ADE1-4BB4-B64D-9C40BCD3887E}" destId="{746D4CE7-DBFA-421D-8D61-A6D3BE4B80DD}" srcOrd="2" destOrd="0" parTransId="{12AA5D20-2C95-413C-848A-ECE1297B036B}" sibTransId="{49ED0781-AAFF-4BB1-AD03-3A4216B2B9A2}"/>
    <dgm:cxn modelId="{353E9B9A-DEA1-4E48-A34C-22957044F5AE}" type="presOf" srcId="{9703F763-6722-454B-944D-43190526CE61}" destId="{6D17285F-FB94-4454-80B4-713D8CDAD1B3}" srcOrd="0" destOrd="0" presId="urn:microsoft.com/office/officeart/2005/8/layout/hierarchy1"/>
    <dgm:cxn modelId="{90D77212-EF89-49B5-B0E9-4780D2535D25}" srcId="{0B57C059-ADE1-4BB4-B64D-9C40BCD3887E}" destId="{B19797DC-D1FB-4C30-B088-3C345ACEAF5B}" srcOrd="0" destOrd="0" parTransId="{CBEA28BE-DA3B-46AD-9BA4-24BBC5EC95DA}" sibTransId="{A1C7E6C9-55B9-4E37-B2C0-B93BABEB3617}"/>
    <dgm:cxn modelId="{030BEAF7-2E10-4345-B6D0-2D426CC019D8}" type="presOf" srcId="{CBEA28BE-DA3B-46AD-9BA4-24BBC5EC95DA}" destId="{3340284D-E7E4-4856-8032-82DC2047AA40}" srcOrd="0" destOrd="0" presId="urn:microsoft.com/office/officeart/2005/8/layout/hierarchy1"/>
    <dgm:cxn modelId="{E64E2C53-5094-4AED-86C5-C6519661232A}" type="presOf" srcId="{746D4CE7-DBFA-421D-8D61-A6D3BE4B80DD}" destId="{5CC63652-806B-4583-A172-0A4A65D68A65}" srcOrd="0" destOrd="0" presId="urn:microsoft.com/office/officeart/2005/8/layout/hierarchy1"/>
    <dgm:cxn modelId="{38B62A4F-D73F-45E4-A867-98CFB8CC3864}" type="presOf" srcId="{B19797DC-D1FB-4C30-B088-3C345ACEAF5B}" destId="{A614444B-F232-4077-9688-AB413B65CBCB}" srcOrd="0" destOrd="0" presId="urn:microsoft.com/office/officeart/2005/8/layout/hierarchy1"/>
    <dgm:cxn modelId="{DAB3596B-1603-4A83-A13C-4129C49DD3EA}" type="presOf" srcId="{12AA5D20-2C95-413C-848A-ECE1297B036B}" destId="{0CB972F8-9CD2-4F5F-9418-ED44CB5045FB}" srcOrd="0" destOrd="0" presId="urn:microsoft.com/office/officeart/2005/8/layout/hierarchy1"/>
    <dgm:cxn modelId="{75641C62-7E79-4500-9A48-5C1CDD665F82}" type="presOf" srcId="{A183DF5E-E590-4C3E-8DC2-695BE85AAFBB}" destId="{16294EA7-33A2-46CD-96ED-0808DB933F88}" srcOrd="0" destOrd="0" presId="urn:microsoft.com/office/officeart/2005/8/layout/hierarchy1"/>
    <dgm:cxn modelId="{4E9B182D-ADC5-49FA-B0C3-6E3C69FE3DC0}" srcId="{9703F763-6722-454B-944D-43190526CE61}" destId="{0B57C059-ADE1-4BB4-B64D-9C40BCD3887E}" srcOrd="0" destOrd="0" parTransId="{876D9483-09F6-4D41-B4C1-7B71869BD9BE}" sibTransId="{131FF5C6-7EE3-4146-B631-D8C3D2071D60}"/>
    <dgm:cxn modelId="{16A91D1B-83CA-458B-99D0-BAF34BAAEC7D}" type="presOf" srcId="{0B57C059-ADE1-4BB4-B64D-9C40BCD3887E}" destId="{EF62C549-6DF9-4D7D-B618-D0B3DC9AD3C8}" srcOrd="0" destOrd="0" presId="urn:microsoft.com/office/officeart/2005/8/layout/hierarchy1"/>
    <dgm:cxn modelId="{5B8C1147-0AA7-4891-9E82-A1512AFCC4BC}" type="presOf" srcId="{8F6F6CF1-4A06-48C6-9CF1-B0AB94E00142}" destId="{9FE12BE1-907B-4C6C-9582-5D1D621176C7}" srcOrd="0" destOrd="0" presId="urn:microsoft.com/office/officeart/2005/8/layout/hierarchy1"/>
    <dgm:cxn modelId="{466835E9-D623-4A30-8D2D-53CB4EA67C40}" type="presParOf" srcId="{6D17285F-FB94-4454-80B4-713D8CDAD1B3}" destId="{5924AAD1-EC09-41DA-9D3C-98228F5C19F9}" srcOrd="0" destOrd="0" presId="urn:microsoft.com/office/officeart/2005/8/layout/hierarchy1"/>
    <dgm:cxn modelId="{B822F760-6345-463F-9D9B-C8C88C3BB4CE}" type="presParOf" srcId="{5924AAD1-EC09-41DA-9D3C-98228F5C19F9}" destId="{2F357240-324F-4ABE-81D3-A5D1FAC88EB8}" srcOrd="0" destOrd="0" presId="urn:microsoft.com/office/officeart/2005/8/layout/hierarchy1"/>
    <dgm:cxn modelId="{3C0DF7FA-04FB-4DAB-907A-3B75F17FC34F}" type="presParOf" srcId="{2F357240-324F-4ABE-81D3-A5D1FAC88EB8}" destId="{8E03075E-FE76-426D-881A-48BEE581B01D}" srcOrd="0" destOrd="0" presId="urn:microsoft.com/office/officeart/2005/8/layout/hierarchy1"/>
    <dgm:cxn modelId="{9099ADEA-D975-481C-8699-3DEE85471CB0}" type="presParOf" srcId="{2F357240-324F-4ABE-81D3-A5D1FAC88EB8}" destId="{EF62C549-6DF9-4D7D-B618-D0B3DC9AD3C8}" srcOrd="1" destOrd="0" presId="urn:microsoft.com/office/officeart/2005/8/layout/hierarchy1"/>
    <dgm:cxn modelId="{1825A5BA-E479-45DC-B609-710BAD9B50B7}" type="presParOf" srcId="{5924AAD1-EC09-41DA-9D3C-98228F5C19F9}" destId="{E225B5E5-CF39-4134-8CEE-3CCB3DC8A1CF}" srcOrd="1" destOrd="0" presId="urn:microsoft.com/office/officeart/2005/8/layout/hierarchy1"/>
    <dgm:cxn modelId="{8E9BFF8E-D89A-4F6A-8B05-F1554D4C4E60}" type="presParOf" srcId="{E225B5E5-CF39-4134-8CEE-3CCB3DC8A1CF}" destId="{3340284D-E7E4-4856-8032-82DC2047AA40}" srcOrd="0" destOrd="0" presId="urn:microsoft.com/office/officeart/2005/8/layout/hierarchy1"/>
    <dgm:cxn modelId="{9ABD4436-8DFE-4050-9C3C-68246475686C}" type="presParOf" srcId="{E225B5E5-CF39-4134-8CEE-3CCB3DC8A1CF}" destId="{11421599-0793-4C9C-86C0-CE943DA009B7}" srcOrd="1" destOrd="0" presId="urn:microsoft.com/office/officeart/2005/8/layout/hierarchy1"/>
    <dgm:cxn modelId="{25D01DB7-D930-4322-8785-5D931F7A969E}" type="presParOf" srcId="{11421599-0793-4C9C-86C0-CE943DA009B7}" destId="{E08A3704-128F-48D2-A59E-F037A57E77FE}" srcOrd="0" destOrd="0" presId="urn:microsoft.com/office/officeart/2005/8/layout/hierarchy1"/>
    <dgm:cxn modelId="{17DAE3F9-5201-4CA5-87B4-421494C1CB34}" type="presParOf" srcId="{E08A3704-128F-48D2-A59E-F037A57E77FE}" destId="{18A10147-AA03-4038-82CA-DCEB1D5D01D2}" srcOrd="0" destOrd="0" presId="urn:microsoft.com/office/officeart/2005/8/layout/hierarchy1"/>
    <dgm:cxn modelId="{F17DB2F9-B8B5-4E6C-A825-701CFC0A7F79}" type="presParOf" srcId="{E08A3704-128F-48D2-A59E-F037A57E77FE}" destId="{A614444B-F232-4077-9688-AB413B65CBCB}" srcOrd="1" destOrd="0" presId="urn:microsoft.com/office/officeart/2005/8/layout/hierarchy1"/>
    <dgm:cxn modelId="{EC6884BF-AC81-473C-9F37-8D605DCDB0A6}" type="presParOf" srcId="{11421599-0793-4C9C-86C0-CE943DA009B7}" destId="{9092B423-BC45-4A1B-BDEC-18EBFC124AE9}" srcOrd="1" destOrd="0" presId="urn:microsoft.com/office/officeart/2005/8/layout/hierarchy1"/>
    <dgm:cxn modelId="{13B70CB8-3EC3-4971-BB68-0C6B511B1DA7}" type="presParOf" srcId="{E225B5E5-CF39-4134-8CEE-3CCB3DC8A1CF}" destId="{9FE12BE1-907B-4C6C-9582-5D1D621176C7}" srcOrd="2" destOrd="0" presId="urn:microsoft.com/office/officeart/2005/8/layout/hierarchy1"/>
    <dgm:cxn modelId="{39CECB60-FA2D-4836-B889-D054B1FDB84A}" type="presParOf" srcId="{E225B5E5-CF39-4134-8CEE-3CCB3DC8A1CF}" destId="{79864CF1-F13A-4AD4-BD68-AD4B3D79F005}" srcOrd="3" destOrd="0" presId="urn:microsoft.com/office/officeart/2005/8/layout/hierarchy1"/>
    <dgm:cxn modelId="{1B08AB91-BC8E-433F-8963-FC2C9501F4E7}" type="presParOf" srcId="{79864CF1-F13A-4AD4-BD68-AD4B3D79F005}" destId="{61555BE7-6353-4707-97A7-CD0683933EA9}" srcOrd="0" destOrd="0" presId="urn:microsoft.com/office/officeart/2005/8/layout/hierarchy1"/>
    <dgm:cxn modelId="{4D5885C6-B2AE-4899-8C50-721A45C3C063}" type="presParOf" srcId="{61555BE7-6353-4707-97A7-CD0683933EA9}" destId="{FA6B3548-D6CF-42F5-932D-6EC435ABBE6A}" srcOrd="0" destOrd="0" presId="urn:microsoft.com/office/officeart/2005/8/layout/hierarchy1"/>
    <dgm:cxn modelId="{A2B4B00C-F139-449C-BEA5-EDB71563CF96}" type="presParOf" srcId="{61555BE7-6353-4707-97A7-CD0683933EA9}" destId="{16294EA7-33A2-46CD-96ED-0808DB933F88}" srcOrd="1" destOrd="0" presId="urn:microsoft.com/office/officeart/2005/8/layout/hierarchy1"/>
    <dgm:cxn modelId="{E924149F-28A9-4CAA-B140-3DA627EBCA9B}" type="presParOf" srcId="{79864CF1-F13A-4AD4-BD68-AD4B3D79F005}" destId="{ADE49483-575D-4AE1-8010-C4D1E86027D5}" srcOrd="1" destOrd="0" presId="urn:microsoft.com/office/officeart/2005/8/layout/hierarchy1"/>
    <dgm:cxn modelId="{8451BB88-E5BE-4069-95DC-30A4B4CDABE5}" type="presParOf" srcId="{E225B5E5-CF39-4134-8CEE-3CCB3DC8A1CF}" destId="{0CB972F8-9CD2-4F5F-9418-ED44CB5045FB}" srcOrd="4" destOrd="0" presId="urn:microsoft.com/office/officeart/2005/8/layout/hierarchy1"/>
    <dgm:cxn modelId="{E244A206-2FB0-43E8-971D-8D21DABD99FC}" type="presParOf" srcId="{E225B5E5-CF39-4134-8CEE-3CCB3DC8A1CF}" destId="{4DBBC310-65EA-4F5D-BD90-92A60BAE1FD5}" srcOrd="5" destOrd="0" presId="urn:microsoft.com/office/officeart/2005/8/layout/hierarchy1"/>
    <dgm:cxn modelId="{F340C752-CC92-4F9C-B809-9720DF807604}" type="presParOf" srcId="{4DBBC310-65EA-4F5D-BD90-92A60BAE1FD5}" destId="{25A5815D-3BEC-4916-A95F-0DB84805EF7C}" srcOrd="0" destOrd="0" presId="urn:microsoft.com/office/officeart/2005/8/layout/hierarchy1"/>
    <dgm:cxn modelId="{CFD31FF3-B0C3-4290-A7CD-BC449A61C04B}" type="presParOf" srcId="{25A5815D-3BEC-4916-A95F-0DB84805EF7C}" destId="{2279977D-5564-4645-9BAF-2DBCA441FEDC}" srcOrd="0" destOrd="0" presId="urn:microsoft.com/office/officeart/2005/8/layout/hierarchy1"/>
    <dgm:cxn modelId="{18F12711-52EE-409B-86B8-56CD53D0C223}" type="presParOf" srcId="{25A5815D-3BEC-4916-A95F-0DB84805EF7C}" destId="{5CC63652-806B-4583-A172-0A4A65D68A65}" srcOrd="1" destOrd="0" presId="urn:microsoft.com/office/officeart/2005/8/layout/hierarchy1"/>
    <dgm:cxn modelId="{3C594D46-294D-49D7-95EA-5500376AD418}" type="presParOf" srcId="{4DBBC310-65EA-4F5D-BD90-92A60BAE1FD5}" destId="{FA202928-C010-4FD2-B8D1-9EFF185F8A0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DA92A2-47BB-43F8-A85D-8F52C536022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MX"/>
        </a:p>
      </dgm:t>
    </dgm:pt>
    <dgm:pt modelId="{D5B0D73D-8EDD-41B9-A6BB-8CC0DB864E27}">
      <dgm:prSet phldrT="[Texto]"/>
      <dgm:spPr/>
      <dgm:t>
        <a:bodyPr/>
        <a:lstStyle/>
        <a:p>
          <a:r>
            <a:rPr lang="es-ES_tradnl" dirty="0" smtClean="0">
              <a:hlinkClick xmlns:r="http://schemas.openxmlformats.org/officeDocument/2006/relationships" r:id="rId1" action="ppaction://hlinkpres?slideindex=1&amp;slidetitle="/>
            </a:rPr>
            <a:t>Cultura</a:t>
          </a:r>
          <a:endParaRPr lang="es-MX" dirty="0"/>
        </a:p>
      </dgm:t>
    </dgm:pt>
    <dgm:pt modelId="{450E9452-213E-486F-AC9C-9C7C50B06A74}" type="parTrans" cxnId="{89E7C5F8-FC7A-476E-936F-E6429559A690}">
      <dgm:prSet/>
      <dgm:spPr/>
      <dgm:t>
        <a:bodyPr/>
        <a:lstStyle/>
        <a:p>
          <a:endParaRPr lang="es-MX"/>
        </a:p>
      </dgm:t>
    </dgm:pt>
    <dgm:pt modelId="{A74F01AE-D7CA-45C5-904F-40E95195F1ED}" type="sibTrans" cxnId="{89E7C5F8-FC7A-476E-936F-E6429559A690}">
      <dgm:prSet/>
      <dgm:spPr/>
      <dgm:t>
        <a:bodyPr/>
        <a:lstStyle/>
        <a:p>
          <a:endParaRPr lang="es-MX"/>
        </a:p>
      </dgm:t>
    </dgm:pt>
    <dgm:pt modelId="{9ADA7FE5-B98B-45A3-9A49-3FB762D8DADA}">
      <dgm:prSet phldrT="[Texto]"/>
      <dgm:spPr/>
      <dgm:t>
        <a:bodyPr/>
        <a:lstStyle/>
        <a:p>
          <a:r>
            <a:rPr lang="es-ES_tradnl" dirty="0" smtClean="0">
              <a:hlinkClick xmlns:r="http://schemas.openxmlformats.org/officeDocument/2006/relationships" r:id="rId2" action="ppaction://hlinkpres?slideindex=1&amp;slidetitle="/>
            </a:rPr>
            <a:t>Pedagogía</a:t>
          </a:r>
          <a:endParaRPr lang="es-MX" dirty="0"/>
        </a:p>
      </dgm:t>
    </dgm:pt>
    <dgm:pt modelId="{58E4E5F8-10FD-44F5-93A8-AFDE83EA16B8}" type="parTrans" cxnId="{8B2B71A0-E654-4681-86B9-3CF684ABD3F5}">
      <dgm:prSet/>
      <dgm:spPr/>
      <dgm:t>
        <a:bodyPr/>
        <a:lstStyle/>
        <a:p>
          <a:endParaRPr lang="es-MX"/>
        </a:p>
      </dgm:t>
    </dgm:pt>
    <dgm:pt modelId="{6174A488-522E-4AAD-9178-230F3B51BE1A}" type="sibTrans" cxnId="{8B2B71A0-E654-4681-86B9-3CF684ABD3F5}">
      <dgm:prSet/>
      <dgm:spPr/>
      <dgm:t>
        <a:bodyPr/>
        <a:lstStyle/>
        <a:p>
          <a:endParaRPr lang="es-MX"/>
        </a:p>
      </dgm:t>
    </dgm:pt>
    <dgm:pt modelId="{5E232009-FC40-4F9C-A0EB-DD6AA7DFD670}">
      <dgm:prSet phldrT="[Texto]"/>
      <dgm:spPr/>
      <dgm:t>
        <a:bodyPr/>
        <a:lstStyle/>
        <a:p>
          <a:r>
            <a:rPr lang="es-ES_tradnl" dirty="0" smtClean="0">
              <a:hlinkClick xmlns:r="http://schemas.openxmlformats.org/officeDocument/2006/relationships" r:id="rId3" action="ppaction://hlinkpres?slideindex=1&amp;slidetitle="/>
            </a:rPr>
            <a:t>Inter</a:t>
          </a:r>
        </a:p>
        <a:p>
          <a:r>
            <a:rPr lang="es-ES_tradnl" dirty="0" err="1" smtClean="0">
              <a:hlinkClick xmlns:r="http://schemas.openxmlformats.org/officeDocument/2006/relationships" r:id="rId3" action="ppaction://hlinkpres?slideindex=1&amp;slidetitle="/>
            </a:rPr>
            <a:t>culturalidad</a:t>
          </a:r>
          <a:endParaRPr lang="es-MX" dirty="0"/>
        </a:p>
      </dgm:t>
    </dgm:pt>
    <dgm:pt modelId="{D2535C53-E011-4BD6-AF37-43E4B11C9A79}" type="parTrans" cxnId="{72176ABD-8F79-40E0-9B17-8DE30DC8CF6C}">
      <dgm:prSet/>
      <dgm:spPr/>
      <dgm:t>
        <a:bodyPr/>
        <a:lstStyle/>
        <a:p>
          <a:endParaRPr lang="es-MX"/>
        </a:p>
      </dgm:t>
    </dgm:pt>
    <dgm:pt modelId="{8572132E-40F9-4C20-8874-970692C33CC3}" type="sibTrans" cxnId="{72176ABD-8F79-40E0-9B17-8DE30DC8CF6C}">
      <dgm:prSet/>
      <dgm:spPr/>
      <dgm:t>
        <a:bodyPr/>
        <a:lstStyle/>
        <a:p>
          <a:endParaRPr lang="es-MX"/>
        </a:p>
      </dgm:t>
    </dgm:pt>
    <dgm:pt modelId="{BBF72609-648A-4946-8514-6DA1E39FB287}" type="pres">
      <dgm:prSet presAssocID="{96DA92A2-47BB-43F8-A85D-8F52C536022E}" presName="cycle" presStyleCnt="0">
        <dgm:presLayoutVars>
          <dgm:dir/>
          <dgm:resizeHandles val="exact"/>
        </dgm:presLayoutVars>
      </dgm:prSet>
      <dgm:spPr/>
      <dgm:t>
        <a:bodyPr/>
        <a:lstStyle/>
        <a:p>
          <a:endParaRPr lang="es-MX"/>
        </a:p>
      </dgm:t>
    </dgm:pt>
    <dgm:pt modelId="{368B2060-DB9B-471F-8749-06F2CFEF60D4}" type="pres">
      <dgm:prSet presAssocID="{D5B0D73D-8EDD-41B9-A6BB-8CC0DB864E27}" presName="dummy" presStyleCnt="0"/>
      <dgm:spPr/>
    </dgm:pt>
    <dgm:pt modelId="{F3678A29-60BC-4E05-BE3C-432F90C96827}" type="pres">
      <dgm:prSet presAssocID="{D5B0D73D-8EDD-41B9-A6BB-8CC0DB864E27}" presName="node" presStyleLbl="revTx" presStyleIdx="0" presStyleCnt="3">
        <dgm:presLayoutVars>
          <dgm:bulletEnabled val="1"/>
        </dgm:presLayoutVars>
      </dgm:prSet>
      <dgm:spPr/>
      <dgm:t>
        <a:bodyPr/>
        <a:lstStyle/>
        <a:p>
          <a:endParaRPr lang="es-MX"/>
        </a:p>
      </dgm:t>
    </dgm:pt>
    <dgm:pt modelId="{3A089697-6602-4136-ADC4-5E7A80E1664B}" type="pres">
      <dgm:prSet presAssocID="{A74F01AE-D7CA-45C5-904F-40E95195F1ED}" presName="sibTrans" presStyleLbl="node1" presStyleIdx="0" presStyleCnt="3" custScaleY="114082"/>
      <dgm:spPr/>
      <dgm:t>
        <a:bodyPr/>
        <a:lstStyle/>
        <a:p>
          <a:endParaRPr lang="es-MX"/>
        </a:p>
      </dgm:t>
    </dgm:pt>
    <dgm:pt modelId="{345CC3D6-86E8-4185-B13E-B43552D22B88}" type="pres">
      <dgm:prSet presAssocID="{9ADA7FE5-B98B-45A3-9A49-3FB762D8DADA}" presName="dummy" presStyleCnt="0"/>
      <dgm:spPr/>
    </dgm:pt>
    <dgm:pt modelId="{7264B427-A345-4C31-82D5-737605CCA641}" type="pres">
      <dgm:prSet presAssocID="{9ADA7FE5-B98B-45A3-9A49-3FB762D8DADA}" presName="node" presStyleLbl="revTx" presStyleIdx="1" presStyleCnt="3">
        <dgm:presLayoutVars>
          <dgm:bulletEnabled val="1"/>
        </dgm:presLayoutVars>
      </dgm:prSet>
      <dgm:spPr/>
      <dgm:t>
        <a:bodyPr/>
        <a:lstStyle/>
        <a:p>
          <a:endParaRPr lang="es-MX"/>
        </a:p>
      </dgm:t>
    </dgm:pt>
    <dgm:pt modelId="{20EC2BD2-805E-45CA-BA8B-8EBB023743EA}" type="pres">
      <dgm:prSet presAssocID="{6174A488-522E-4AAD-9178-230F3B51BE1A}" presName="sibTrans" presStyleLbl="node1" presStyleIdx="1" presStyleCnt="3"/>
      <dgm:spPr/>
      <dgm:t>
        <a:bodyPr/>
        <a:lstStyle/>
        <a:p>
          <a:endParaRPr lang="es-MX"/>
        </a:p>
      </dgm:t>
    </dgm:pt>
    <dgm:pt modelId="{180869EE-DED1-4EB0-ADCC-CCB4C2C3962F}" type="pres">
      <dgm:prSet presAssocID="{5E232009-FC40-4F9C-A0EB-DD6AA7DFD670}" presName="dummy" presStyleCnt="0"/>
      <dgm:spPr/>
    </dgm:pt>
    <dgm:pt modelId="{2BCFCD19-60C1-4E76-A22B-E84E57C3019D}" type="pres">
      <dgm:prSet presAssocID="{5E232009-FC40-4F9C-A0EB-DD6AA7DFD670}" presName="node" presStyleLbl="revTx" presStyleIdx="2" presStyleCnt="3" custScaleX="108592">
        <dgm:presLayoutVars>
          <dgm:bulletEnabled val="1"/>
        </dgm:presLayoutVars>
      </dgm:prSet>
      <dgm:spPr/>
      <dgm:t>
        <a:bodyPr/>
        <a:lstStyle/>
        <a:p>
          <a:endParaRPr lang="es-MX"/>
        </a:p>
      </dgm:t>
    </dgm:pt>
    <dgm:pt modelId="{B7AF3003-3930-443A-8051-13A02CCB4ADA}" type="pres">
      <dgm:prSet presAssocID="{8572132E-40F9-4C20-8874-970692C33CC3}" presName="sibTrans" presStyleLbl="node1" presStyleIdx="2" presStyleCnt="3" custLinFactNeighborX="265" custLinFactNeighborY="649"/>
      <dgm:spPr/>
      <dgm:t>
        <a:bodyPr/>
        <a:lstStyle/>
        <a:p>
          <a:endParaRPr lang="es-MX"/>
        </a:p>
      </dgm:t>
    </dgm:pt>
  </dgm:ptLst>
  <dgm:cxnLst>
    <dgm:cxn modelId="{FB686530-4FCB-4167-A92B-1CA244B07864}" type="presOf" srcId="{96DA92A2-47BB-43F8-A85D-8F52C536022E}" destId="{BBF72609-648A-4946-8514-6DA1E39FB287}" srcOrd="0" destOrd="0" presId="urn:microsoft.com/office/officeart/2005/8/layout/cycle1"/>
    <dgm:cxn modelId="{E2848A21-916A-4556-A2C9-1E1293EBEE86}" type="presOf" srcId="{A74F01AE-D7CA-45C5-904F-40E95195F1ED}" destId="{3A089697-6602-4136-ADC4-5E7A80E1664B}" srcOrd="0" destOrd="0" presId="urn:microsoft.com/office/officeart/2005/8/layout/cycle1"/>
    <dgm:cxn modelId="{43E6BCCA-8B17-4DFE-BF47-6643FF118E6D}" type="presOf" srcId="{6174A488-522E-4AAD-9178-230F3B51BE1A}" destId="{20EC2BD2-805E-45CA-BA8B-8EBB023743EA}" srcOrd="0" destOrd="0" presId="urn:microsoft.com/office/officeart/2005/8/layout/cycle1"/>
    <dgm:cxn modelId="{783C6B59-FDD4-491B-B3D8-A354A13763D7}" type="presOf" srcId="{D5B0D73D-8EDD-41B9-A6BB-8CC0DB864E27}" destId="{F3678A29-60BC-4E05-BE3C-432F90C96827}" srcOrd="0" destOrd="0" presId="urn:microsoft.com/office/officeart/2005/8/layout/cycle1"/>
    <dgm:cxn modelId="{89E7C5F8-FC7A-476E-936F-E6429559A690}" srcId="{96DA92A2-47BB-43F8-A85D-8F52C536022E}" destId="{D5B0D73D-8EDD-41B9-A6BB-8CC0DB864E27}" srcOrd="0" destOrd="0" parTransId="{450E9452-213E-486F-AC9C-9C7C50B06A74}" sibTransId="{A74F01AE-D7CA-45C5-904F-40E95195F1ED}"/>
    <dgm:cxn modelId="{B02BFEE2-E3C3-42DE-BB4A-C1F61405D443}" type="presOf" srcId="{5E232009-FC40-4F9C-A0EB-DD6AA7DFD670}" destId="{2BCFCD19-60C1-4E76-A22B-E84E57C3019D}" srcOrd="0" destOrd="0" presId="urn:microsoft.com/office/officeart/2005/8/layout/cycle1"/>
    <dgm:cxn modelId="{46EE4A91-772A-44B2-AFF5-324D1296A82C}" type="presOf" srcId="{8572132E-40F9-4C20-8874-970692C33CC3}" destId="{B7AF3003-3930-443A-8051-13A02CCB4ADA}" srcOrd="0" destOrd="0" presId="urn:microsoft.com/office/officeart/2005/8/layout/cycle1"/>
    <dgm:cxn modelId="{72176ABD-8F79-40E0-9B17-8DE30DC8CF6C}" srcId="{96DA92A2-47BB-43F8-A85D-8F52C536022E}" destId="{5E232009-FC40-4F9C-A0EB-DD6AA7DFD670}" srcOrd="2" destOrd="0" parTransId="{D2535C53-E011-4BD6-AF37-43E4B11C9A79}" sibTransId="{8572132E-40F9-4C20-8874-970692C33CC3}"/>
    <dgm:cxn modelId="{F44A3799-42B2-4E49-8338-96D69F7E57F7}" type="presOf" srcId="{9ADA7FE5-B98B-45A3-9A49-3FB762D8DADA}" destId="{7264B427-A345-4C31-82D5-737605CCA641}" srcOrd="0" destOrd="0" presId="urn:microsoft.com/office/officeart/2005/8/layout/cycle1"/>
    <dgm:cxn modelId="{8B2B71A0-E654-4681-86B9-3CF684ABD3F5}" srcId="{96DA92A2-47BB-43F8-A85D-8F52C536022E}" destId="{9ADA7FE5-B98B-45A3-9A49-3FB762D8DADA}" srcOrd="1" destOrd="0" parTransId="{58E4E5F8-10FD-44F5-93A8-AFDE83EA16B8}" sibTransId="{6174A488-522E-4AAD-9178-230F3B51BE1A}"/>
    <dgm:cxn modelId="{C3CF0314-60B3-46F5-B77A-C5376BE8D53B}" type="presParOf" srcId="{BBF72609-648A-4946-8514-6DA1E39FB287}" destId="{368B2060-DB9B-471F-8749-06F2CFEF60D4}" srcOrd="0" destOrd="0" presId="urn:microsoft.com/office/officeart/2005/8/layout/cycle1"/>
    <dgm:cxn modelId="{B3E0AE36-526A-4C28-9A75-698BBCEE06A1}" type="presParOf" srcId="{BBF72609-648A-4946-8514-6DA1E39FB287}" destId="{F3678A29-60BC-4E05-BE3C-432F90C96827}" srcOrd="1" destOrd="0" presId="urn:microsoft.com/office/officeart/2005/8/layout/cycle1"/>
    <dgm:cxn modelId="{C1F99AA6-A85D-4D93-BEE4-2C88A1CD0747}" type="presParOf" srcId="{BBF72609-648A-4946-8514-6DA1E39FB287}" destId="{3A089697-6602-4136-ADC4-5E7A80E1664B}" srcOrd="2" destOrd="0" presId="urn:microsoft.com/office/officeart/2005/8/layout/cycle1"/>
    <dgm:cxn modelId="{1933468F-16A5-4FBB-9BE3-3BA804156342}" type="presParOf" srcId="{BBF72609-648A-4946-8514-6DA1E39FB287}" destId="{345CC3D6-86E8-4185-B13E-B43552D22B88}" srcOrd="3" destOrd="0" presId="urn:microsoft.com/office/officeart/2005/8/layout/cycle1"/>
    <dgm:cxn modelId="{B7A8D4F5-56B4-4541-9553-A96BC5005802}" type="presParOf" srcId="{BBF72609-648A-4946-8514-6DA1E39FB287}" destId="{7264B427-A345-4C31-82D5-737605CCA641}" srcOrd="4" destOrd="0" presId="urn:microsoft.com/office/officeart/2005/8/layout/cycle1"/>
    <dgm:cxn modelId="{B74A2C52-72E9-4532-A77C-6B22F53C3C79}" type="presParOf" srcId="{BBF72609-648A-4946-8514-6DA1E39FB287}" destId="{20EC2BD2-805E-45CA-BA8B-8EBB023743EA}" srcOrd="5" destOrd="0" presId="urn:microsoft.com/office/officeart/2005/8/layout/cycle1"/>
    <dgm:cxn modelId="{3BE9BD17-5F4F-48D6-84CC-0936B4036C9E}" type="presParOf" srcId="{BBF72609-648A-4946-8514-6DA1E39FB287}" destId="{180869EE-DED1-4EB0-ADCC-CCB4C2C3962F}" srcOrd="6" destOrd="0" presId="urn:microsoft.com/office/officeart/2005/8/layout/cycle1"/>
    <dgm:cxn modelId="{14383C59-5BD4-4C62-839E-0ACBB7C29144}" type="presParOf" srcId="{BBF72609-648A-4946-8514-6DA1E39FB287}" destId="{2BCFCD19-60C1-4E76-A22B-E84E57C3019D}" srcOrd="7" destOrd="0" presId="urn:microsoft.com/office/officeart/2005/8/layout/cycle1"/>
    <dgm:cxn modelId="{16E4FD6C-7340-4DCB-B69A-3C62F5A2F3ED}" type="presParOf" srcId="{BBF72609-648A-4946-8514-6DA1E39FB287}" destId="{B7AF3003-3930-443A-8051-13A02CCB4ADA}"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66796C-FC7D-4BDB-98E5-60F138D7C783}" type="doc">
      <dgm:prSet loTypeId="urn:microsoft.com/office/officeart/2005/8/layout/venn2" loCatId="relationship" qsTypeId="urn:microsoft.com/office/officeart/2005/8/quickstyle/3d1" qsCatId="3D" csTypeId="urn:microsoft.com/office/officeart/2005/8/colors/accent0_3" csCatId="mainScheme" phldr="1"/>
      <dgm:spPr/>
      <dgm:t>
        <a:bodyPr/>
        <a:lstStyle/>
        <a:p>
          <a:endParaRPr lang="es-MX"/>
        </a:p>
      </dgm:t>
    </dgm:pt>
    <dgm:pt modelId="{01E3C449-5826-40F3-AB14-3CD08FC3F23F}">
      <dgm:prSet phldrT="[Texto]" custT="1"/>
      <dgm:spPr/>
      <dgm:t>
        <a:bodyPr/>
        <a:lstStyle/>
        <a:p>
          <a:r>
            <a:rPr lang="es-ES_tradnl" sz="2000" b="1" dirty="0" smtClean="0"/>
            <a:t>Perspectiva cualitativa</a:t>
          </a:r>
          <a:endParaRPr lang="es-MX" sz="2000" b="1" dirty="0"/>
        </a:p>
      </dgm:t>
    </dgm:pt>
    <dgm:pt modelId="{0CE3495A-B050-45B0-B1E8-0EDC4B3B7927}" type="parTrans" cxnId="{EFA07DED-56EE-47D2-9E9C-032FEE0E7E2B}">
      <dgm:prSet/>
      <dgm:spPr/>
      <dgm:t>
        <a:bodyPr/>
        <a:lstStyle/>
        <a:p>
          <a:endParaRPr lang="es-MX"/>
        </a:p>
      </dgm:t>
    </dgm:pt>
    <dgm:pt modelId="{51592FFE-1C72-43D9-B129-1A9FA29A7E8F}" type="sibTrans" cxnId="{EFA07DED-56EE-47D2-9E9C-032FEE0E7E2B}">
      <dgm:prSet/>
      <dgm:spPr/>
      <dgm:t>
        <a:bodyPr/>
        <a:lstStyle/>
        <a:p>
          <a:endParaRPr lang="es-MX"/>
        </a:p>
      </dgm:t>
    </dgm:pt>
    <dgm:pt modelId="{1B773A72-3359-488E-BA98-9258B55D7A88}">
      <dgm:prSet phldrT="[Texto]" custT="1"/>
      <dgm:spPr/>
      <dgm:t>
        <a:bodyPr/>
        <a:lstStyle/>
        <a:p>
          <a:r>
            <a:rPr lang="es-ES_tradnl" sz="2000" b="1" dirty="0" smtClean="0"/>
            <a:t>Etnografía Educativa</a:t>
          </a:r>
          <a:endParaRPr lang="es-MX" sz="2000" b="1" dirty="0"/>
        </a:p>
      </dgm:t>
    </dgm:pt>
    <dgm:pt modelId="{3535D68E-035F-4D30-A86C-49D0A1B3D092}" type="parTrans" cxnId="{02F466D6-CC0B-47A3-910B-301CF155AC13}">
      <dgm:prSet/>
      <dgm:spPr/>
      <dgm:t>
        <a:bodyPr/>
        <a:lstStyle/>
        <a:p>
          <a:endParaRPr lang="es-MX"/>
        </a:p>
      </dgm:t>
    </dgm:pt>
    <dgm:pt modelId="{69D604C9-03B8-4D60-BB42-AE6F59AEBBF3}" type="sibTrans" cxnId="{02F466D6-CC0B-47A3-910B-301CF155AC13}">
      <dgm:prSet/>
      <dgm:spPr/>
      <dgm:t>
        <a:bodyPr/>
        <a:lstStyle/>
        <a:p>
          <a:endParaRPr lang="es-MX"/>
        </a:p>
      </dgm:t>
    </dgm:pt>
    <dgm:pt modelId="{3435A0A1-9C62-4DBB-BE9B-7E49C2BD638B}">
      <dgm:prSet phldrT="[Texto]" custT="1"/>
      <dgm:spPr/>
      <dgm:t>
        <a:bodyPr/>
        <a:lstStyle/>
        <a:p>
          <a:r>
            <a:rPr lang="es-ES_tradnl" sz="1800" b="1" dirty="0" smtClean="0"/>
            <a:t>Estructura : Macro-Meso-Micro </a:t>
          </a:r>
          <a:endParaRPr lang="es-MX" sz="1800" b="1" dirty="0"/>
        </a:p>
      </dgm:t>
    </dgm:pt>
    <dgm:pt modelId="{8CCA994E-A6E2-45D6-BF17-C079084F6795}" type="parTrans" cxnId="{68FA42C2-7264-40FA-9BA2-503FE83E080F}">
      <dgm:prSet/>
      <dgm:spPr/>
      <dgm:t>
        <a:bodyPr/>
        <a:lstStyle/>
        <a:p>
          <a:endParaRPr lang="es-MX"/>
        </a:p>
      </dgm:t>
    </dgm:pt>
    <dgm:pt modelId="{225C6D91-FC30-47BB-A31B-92B9A76E6FF3}" type="sibTrans" cxnId="{68FA42C2-7264-40FA-9BA2-503FE83E080F}">
      <dgm:prSet/>
      <dgm:spPr/>
      <dgm:t>
        <a:bodyPr/>
        <a:lstStyle/>
        <a:p>
          <a:endParaRPr lang="es-MX"/>
        </a:p>
      </dgm:t>
    </dgm:pt>
    <dgm:pt modelId="{96350CD2-AC29-4CAD-A0E0-106B5770B9C8}" type="pres">
      <dgm:prSet presAssocID="{3766796C-FC7D-4BDB-98E5-60F138D7C783}" presName="Name0" presStyleCnt="0">
        <dgm:presLayoutVars>
          <dgm:chMax val="7"/>
          <dgm:resizeHandles val="exact"/>
        </dgm:presLayoutVars>
      </dgm:prSet>
      <dgm:spPr/>
      <dgm:t>
        <a:bodyPr/>
        <a:lstStyle/>
        <a:p>
          <a:endParaRPr lang="es-MX"/>
        </a:p>
      </dgm:t>
    </dgm:pt>
    <dgm:pt modelId="{F16F22E8-A82B-46E5-9859-983C80B46971}" type="pres">
      <dgm:prSet presAssocID="{3766796C-FC7D-4BDB-98E5-60F138D7C783}" presName="comp1" presStyleCnt="0"/>
      <dgm:spPr/>
    </dgm:pt>
    <dgm:pt modelId="{2E83B71F-8AA2-4899-9785-190EB2C8D52D}" type="pres">
      <dgm:prSet presAssocID="{3766796C-FC7D-4BDB-98E5-60F138D7C783}" presName="circle1" presStyleLbl="node1" presStyleIdx="0" presStyleCnt="3"/>
      <dgm:spPr/>
      <dgm:t>
        <a:bodyPr/>
        <a:lstStyle/>
        <a:p>
          <a:endParaRPr lang="es-MX"/>
        </a:p>
      </dgm:t>
    </dgm:pt>
    <dgm:pt modelId="{409921AD-6558-4D1F-8BC1-0E5D5308CB2B}" type="pres">
      <dgm:prSet presAssocID="{3766796C-FC7D-4BDB-98E5-60F138D7C783}" presName="c1text" presStyleLbl="node1" presStyleIdx="0" presStyleCnt="3">
        <dgm:presLayoutVars>
          <dgm:bulletEnabled val="1"/>
        </dgm:presLayoutVars>
      </dgm:prSet>
      <dgm:spPr/>
      <dgm:t>
        <a:bodyPr/>
        <a:lstStyle/>
        <a:p>
          <a:endParaRPr lang="es-MX"/>
        </a:p>
      </dgm:t>
    </dgm:pt>
    <dgm:pt modelId="{82CAAE47-88F9-45A1-AC8A-799D2C2E25C7}" type="pres">
      <dgm:prSet presAssocID="{3766796C-FC7D-4BDB-98E5-60F138D7C783}" presName="comp2" presStyleCnt="0"/>
      <dgm:spPr/>
    </dgm:pt>
    <dgm:pt modelId="{AA6F5C75-5CE0-4B58-9217-5DED583EE588}" type="pres">
      <dgm:prSet presAssocID="{3766796C-FC7D-4BDB-98E5-60F138D7C783}" presName="circle2" presStyleLbl="node1" presStyleIdx="1" presStyleCnt="3"/>
      <dgm:spPr/>
      <dgm:t>
        <a:bodyPr/>
        <a:lstStyle/>
        <a:p>
          <a:endParaRPr lang="es-MX"/>
        </a:p>
      </dgm:t>
    </dgm:pt>
    <dgm:pt modelId="{7544EBEA-C8B1-404C-B40B-3B4DC5714CC0}" type="pres">
      <dgm:prSet presAssocID="{3766796C-FC7D-4BDB-98E5-60F138D7C783}" presName="c2text" presStyleLbl="node1" presStyleIdx="1" presStyleCnt="3">
        <dgm:presLayoutVars>
          <dgm:bulletEnabled val="1"/>
        </dgm:presLayoutVars>
      </dgm:prSet>
      <dgm:spPr/>
      <dgm:t>
        <a:bodyPr/>
        <a:lstStyle/>
        <a:p>
          <a:endParaRPr lang="es-MX"/>
        </a:p>
      </dgm:t>
    </dgm:pt>
    <dgm:pt modelId="{C4875824-DD63-42A6-BF43-7D632606C25C}" type="pres">
      <dgm:prSet presAssocID="{3766796C-FC7D-4BDB-98E5-60F138D7C783}" presName="comp3" presStyleCnt="0"/>
      <dgm:spPr/>
    </dgm:pt>
    <dgm:pt modelId="{2197A28C-2239-4B21-A13F-3FBB2345665B}" type="pres">
      <dgm:prSet presAssocID="{3766796C-FC7D-4BDB-98E5-60F138D7C783}" presName="circle3" presStyleLbl="node1" presStyleIdx="2" presStyleCnt="3"/>
      <dgm:spPr/>
      <dgm:t>
        <a:bodyPr/>
        <a:lstStyle/>
        <a:p>
          <a:endParaRPr lang="es-MX"/>
        </a:p>
      </dgm:t>
    </dgm:pt>
    <dgm:pt modelId="{B7FF3E76-83B8-42D5-AF82-94C16D2F795E}" type="pres">
      <dgm:prSet presAssocID="{3766796C-FC7D-4BDB-98E5-60F138D7C783}" presName="c3text" presStyleLbl="node1" presStyleIdx="2" presStyleCnt="3">
        <dgm:presLayoutVars>
          <dgm:bulletEnabled val="1"/>
        </dgm:presLayoutVars>
      </dgm:prSet>
      <dgm:spPr/>
      <dgm:t>
        <a:bodyPr/>
        <a:lstStyle/>
        <a:p>
          <a:endParaRPr lang="es-MX"/>
        </a:p>
      </dgm:t>
    </dgm:pt>
  </dgm:ptLst>
  <dgm:cxnLst>
    <dgm:cxn modelId="{281CACAF-32E6-45E3-AF29-C5246739FB0D}" type="presOf" srcId="{01E3C449-5826-40F3-AB14-3CD08FC3F23F}" destId="{409921AD-6558-4D1F-8BC1-0E5D5308CB2B}" srcOrd="1" destOrd="0" presId="urn:microsoft.com/office/officeart/2005/8/layout/venn2"/>
    <dgm:cxn modelId="{85B17A38-A3E1-4232-9CD2-1360D97EACBD}" type="presOf" srcId="{3435A0A1-9C62-4DBB-BE9B-7E49C2BD638B}" destId="{B7FF3E76-83B8-42D5-AF82-94C16D2F795E}" srcOrd="1" destOrd="0" presId="urn:microsoft.com/office/officeart/2005/8/layout/venn2"/>
    <dgm:cxn modelId="{E6B9CD48-6375-4306-9702-81C2FC26DFFB}" type="presOf" srcId="{1B773A72-3359-488E-BA98-9258B55D7A88}" destId="{AA6F5C75-5CE0-4B58-9217-5DED583EE588}" srcOrd="0" destOrd="0" presId="urn:microsoft.com/office/officeart/2005/8/layout/venn2"/>
    <dgm:cxn modelId="{4E5F754F-A583-456E-B821-5ED325084109}" type="presOf" srcId="{1B773A72-3359-488E-BA98-9258B55D7A88}" destId="{7544EBEA-C8B1-404C-B40B-3B4DC5714CC0}" srcOrd="1" destOrd="0" presId="urn:microsoft.com/office/officeart/2005/8/layout/venn2"/>
    <dgm:cxn modelId="{9BD04558-F7F3-4627-8B68-1483A24CA0D3}" type="presOf" srcId="{3435A0A1-9C62-4DBB-BE9B-7E49C2BD638B}" destId="{2197A28C-2239-4B21-A13F-3FBB2345665B}" srcOrd="0" destOrd="0" presId="urn:microsoft.com/office/officeart/2005/8/layout/venn2"/>
    <dgm:cxn modelId="{EFA07DED-56EE-47D2-9E9C-032FEE0E7E2B}" srcId="{3766796C-FC7D-4BDB-98E5-60F138D7C783}" destId="{01E3C449-5826-40F3-AB14-3CD08FC3F23F}" srcOrd="0" destOrd="0" parTransId="{0CE3495A-B050-45B0-B1E8-0EDC4B3B7927}" sibTransId="{51592FFE-1C72-43D9-B129-1A9FA29A7E8F}"/>
    <dgm:cxn modelId="{02F466D6-CC0B-47A3-910B-301CF155AC13}" srcId="{3766796C-FC7D-4BDB-98E5-60F138D7C783}" destId="{1B773A72-3359-488E-BA98-9258B55D7A88}" srcOrd="1" destOrd="0" parTransId="{3535D68E-035F-4D30-A86C-49D0A1B3D092}" sibTransId="{69D604C9-03B8-4D60-BB42-AE6F59AEBBF3}"/>
    <dgm:cxn modelId="{68FA42C2-7264-40FA-9BA2-503FE83E080F}" srcId="{3766796C-FC7D-4BDB-98E5-60F138D7C783}" destId="{3435A0A1-9C62-4DBB-BE9B-7E49C2BD638B}" srcOrd="2" destOrd="0" parTransId="{8CCA994E-A6E2-45D6-BF17-C079084F6795}" sibTransId="{225C6D91-FC30-47BB-A31B-92B9A76E6FF3}"/>
    <dgm:cxn modelId="{4C28AC0B-6DE7-4A98-B597-505166FF583B}" type="presOf" srcId="{01E3C449-5826-40F3-AB14-3CD08FC3F23F}" destId="{2E83B71F-8AA2-4899-9785-190EB2C8D52D}" srcOrd="0" destOrd="0" presId="urn:microsoft.com/office/officeart/2005/8/layout/venn2"/>
    <dgm:cxn modelId="{D2C3EE54-A87C-468A-933A-6352199D9B82}" type="presOf" srcId="{3766796C-FC7D-4BDB-98E5-60F138D7C783}" destId="{96350CD2-AC29-4CAD-A0E0-106B5770B9C8}" srcOrd="0" destOrd="0" presId="urn:microsoft.com/office/officeart/2005/8/layout/venn2"/>
    <dgm:cxn modelId="{8418B79B-0DB8-4AE9-A746-9583C19DCFD0}" type="presParOf" srcId="{96350CD2-AC29-4CAD-A0E0-106B5770B9C8}" destId="{F16F22E8-A82B-46E5-9859-983C80B46971}" srcOrd="0" destOrd="0" presId="urn:microsoft.com/office/officeart/2005/8/layout/venn2"/>
    <dgm:cxn modelId="{F64146B4-2FCF-45C6-90D0-489E2022F83A}" type="presParOf" srcId="{F16F22E8-A82B-46E5-9859-983C80B46971}" destId="{2E83B71F-8AA2-4899-9785-190EB2C8D52D}" srcOrd="0" destOrd="0" presId="urn:microsoft.com/office/officeart/2005/8/layout/venn2"/>
    <dgm:cxn modelId="{2C89CFC9-6E1E-42D8-9335-CBFFBAD61413}" type="presParOf" srcId="{F16F22E8-A82B-46E5-9859-983C80B46971}" destId="{409921AD-6558-4D1F-8BC1-0E5D5308CB2B}" srcOrd="1" destOrd="0" presId="urn:microsoft.com/office/officeart/2005/8/layout/venn2"/>
    <dgm:cxn modelId="{41BB3286-716A-4670-9782-CBC6C97B8119}" type="presParOf" srcId="{96350CD2-AC29-4CAD-A0E0-106B5770B9C8}" destId="{82CAAE47-88F9-45A1-AC8A-799D2C2E25C7}" srcOrd="1" destOrd="0" presId="urn:microsoft.com/office/officeart/2005/8/layout/venn2"/>
    <dgm:cxn modelId="{91C363DB-AFF3-4C04-8D8B-763CDBBC22C3}" type="presParOf" srcId="{82CAAE47-88F9-45A1-AC8A-799D2C2E25C7}" destId="{AA6F5C75-5CE0-4B58-9217-5DED583EE588}" srcOrd="0" destOrd="0" presId="urn:microsoft.com/office/officeart/2005/8/layout/venn2"/>
    <dgm:cxn modelId="{6536B328-3261-4EB4-9D66-BF129054E9F6}" type="presParOf" srcId="{82CAAE47-88F9-45A1-AC8A-799D2C2E25C7}" destId="{7544EBEA-C8B1-404C-B40B-3B4DC5714CC0}" srcOrd="1" destOrd="0" presId="urn:microsoft.com/office/officeart/2005/8/layout/venn2"/>
    <dgm:cxn modelId="{CF1BEAEE-0898-4093-96EB-B94369E4C36D}" type="presParOf" srcId="{96350CD2-AC29-4CAD-A0E0-106B5770B9C8}" destId="{C4875824-DD63-42A6-BF43-7D632606C25C}" srcOrd="2" destOrd="0" presId="urn:microsoft.com/office/officeart/2005/8/layout/venn2"/>
    <dgm:cxn modelId="{33AD9665-B552-4ADB-B0D2-BD7FEBFC0F00}" type="presParOf" srcId="{C4875824-DD63-42A6-BF43-7D632606C25C}" destId="{2197A28C-2239-4B21-A13F-3FBB2345665B}" srcOrd="0" destOrd="0" presId="urn:microsoft.com/office/officeart/2005/8/layout/venn2"/>
    <dgm:cxn modelId="{291205A8-0A17-4485-B891-B0A5DCF90CD6}" type="presParOf" srcId="{C4875824-DD63-42A6-BF43-7D632606C25C}" destId="{B7FF3E76-83B8-42D5-AF82-94C16D2F795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BC I25 Wide" pitchFamily="34" charset="0"/>
                <a:ea typeface="ＭＳ Ｐゴシック" pitchFamily="-106" charset="-128"/>
              </a:defRPr>
            </a:lvl1pPr>
          </a:lstStyle>
          <a:p>
            <a:pPr>
              <a:defRPr/>
            </a:pPr>
            <a:endParaRPr lang="es-ES_tradnl"/>
          </a:p>
        </p:txBody>
      </p:sp>
      <p:sp>
        <p:nvSpPr>
          <p:cNvPr id="3" name="Marcador de fech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BC I25 Wide" pitchFamily="34" charset="0"/>
                <a:ea typeface="ＭＳ Ｐゴシック" pitchFamily="-106" charset="-128"/>
              </a:defRPr>
            </a:lvl1pPr>
          </a:lstStyle>
          <a:p>
            <a:pPr>
              <a:defRPr/>
            </a:pPr>
            <a:fld id="{0CC5D13F-F6FF-41A9-98DA-3D503F93AE30}" type="datetime1">
              <a:rPr lang="es-ES_tradnl"/>
              <a:pPr>
                <a:defRPr/>
              </a:pPr>
              <a:t>10/3/13</a:t>
            </a:fld>
            <a:endParaRPr lang="es-ES_tradnl"/>
          </a:p>
        </p:txBody>
      </p:sp>
      <p:sp>
        <p:nvSpPr>
          <p:cNvPr id="4" name="Marcador de pie de página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BC I25 Wide" pitchFamily="34" charset="0"/>
                <a:ea typeface="ＭＳ Ｐゴシック" pitchFamily="-106" charset="-128"/>
              </a:defRPr>
            </a:lvl1pPr>
          </a:lstStyle>
          <a:p>
            <a:pPr>
              <a:defRPr/>
            </a:pPr>
            <a:endParaRPr lang="es-ES_tradnl"/>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BC I25 Wide" pitchFamily="34" charset="0"/>
                <a:ea typeface="ＭＳ Ｐゴシック" pitchFamily="-106" charset="-128"/>
              </a:defRPr>
            </a:lvl1pPr>
          </a:lstStyle>
          <a:p>
            <a:pPr>
              <a:defRPr/>
            </a:pPr>
            <a:fld id="{1AACB235-875F-4AE6-A9A1-A46A8230E1C3}" type="slidenum">
              <a:rPr lang="es-ES_tradnl"/>
              <a:pPr>
                <a:defRPr/>
              </a:pPr>
              <a:t>‹#›</a:t>
            </a:fld>
            <a:endParaRPr lang="es-ES_tradnl"/>
          </a:p>
        </p:txBody>
      </p:sp>
    </p:spTree>
    <p:extLst>
      <p:ext uri="{BB962C8B-B14F-4D97-AF65-F5344CB8AC3E}">
        <p14:creationId xmlns:p14="http://schemas.microsoft.com/office/powerpoint/2010/main" val="572842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atin typeface="Arial" charset="0"/>
                <a:ea typeface="ＭＳ Ｐゴシック" pitchFamily="-106" charset="-128"/>
              </a:defRPr>
            </a:lvl1pPr>
          </a:lstStyle>
          <a:p>
            <a:pPr>
              <a:defRPr/>
            </a:pPr>
            <a:endParaRPr lang="es-ES_tradnl"/>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Arial" charset="0"/>
                <a:ea typeface="ＭＳ Ｐゴシック" pitchFamily="-106" charset="-128"/>
              </a:defRPr>
            </a:lvl1pPr>
          </a:lstStyle>
          <a:p>
            <a:pPr>
              <a:defRPr/>
            </a:pPr>
            <a:endParaRPr lang="es-ES_tradnl"/>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Arial" charset="0"/>
                <a:ea typeface="ＭＳ Ｐゴシック" pitchFamily="-106" charset="-128"/>
              </a:defRPr>
            </a:lvl1pPr>
          </a:lstStyle>
          <a:p>
            <a:pPr>
              <a:defRPr/>
            </a:pPr>
            <a:endParaRPr lang="es-ES_trad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Arial" charset="0"/>
                <a:ea typeface="ＭＳ Ｐゴシック" pitchFamily="-106" charset="-128"/>
              </a:defRPr>
            </a:lvl1pPr>
          </a:lstStyle>
          <a:p>
            <a:pPr>
              <a:defRPr/>
            </a:pPr>
            <a:fld id="{EE3FB8A9-E56B-40CE-BBA8-0EA94FEDD6D7}" type="slidenum">
              <a:rPr lang="es-ES"/>
              <a:pPr>
                <a:defRPr/>
              </a:pPr>
              <a:t>‹#›</a:t>
            </a:fld>
            <a:endParaRPr lang="es-ES"/>
          </a:p>
        </p:txBody>
      </p:sp>
    </p:spTree>
    <p:extLst>
      <p:ext uri="{BB962C8B-B14F-4D97-AF65-F5344CB8AC3E}">
        <p14:creationId xmlns:p14="http://schemas.microsoft.com/office/powerpoint/2010/main" val="1325758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EE3FB8A9-E56B-40CE-BBA8-0EA94FEDD6D7}" type="slidenum">
              <a:rPr lang="es-ES" smtClean="0"/>
              <a:pPr>
                <a:defRPr/>
              </a:pPr>
              <a:t>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5373688"/>
            <a:ext cx="9144000" cy="1484312"/>
          </a:xfrm>
          <a:prstGeom prst="rect">
            <a:avLst/>
          </a:prstGeom>
          <a:solidFill>
            <a:srgbClr val="0072BA"/>
          </a:solidFill>
          <a:ln w="9525">
            <a:noFill/>
            <a:miter lim="800000"/>
            <a:headEnd/>
            <a:tailEnd/>
          </a:ln>
        </p:spPr>
        <p:txBody>
          <a:bodyPr wrap="none" anchor="ctr"/>
          <a:lstStyle/>
          <a:p>
            <a:pPr algn="ctr">
              <a:defRPr/>
            </a:pPr>
            <a:r>
              <a:rPr lang="es-MX" u="none">
                <a:latin typeface="Arial" charset="0"/>
                <a:ea typeface="ＭＳ Ｐゴシック" pitchFamily="-106" charset="-128"/>
              </a:rPr>
              <a:t> </a:t>
            </a:r>
            <a:endParaRPr lang="es-ES" u="none">
              <a:latin typeface="Arial" charset="0"/>
              <a:ea typeface="ＭＳ Ｐゴシック" pitchFamily="-106" charset="-128"/>
            </a:endParaRPr>
          </a:p>
        </p:txBody>
      </p:sp>
      <p:sp>
        <p:nvSpPr>
          <p:cNvPr id="5" name="Rectangle 13"/>
          <p:cNvSpPr>
            <a:spLocks noChangeArrowheads="1"/>
          </p:cNvSpPr>
          <p:nvPr/>
        </p:nvSpPr>
        <p:spPr bwMode="auto">
          <a:xfrm>
            <a:off x="0" y="5300663"/>
            <a:ext cx="9144000" cy="71437"/>
          </a:xfrm>
          <a:prstGeom prst="rect">
            <a:avLst/>
          </a:prstGeom>
          <a:solidFill>
            <a:srgbClr val="FFD500"/>
          </a:solidFill>
          <a:ln w="9525">
            <a:noFill/>
            <a:miter lim="800000"/>
            <a:headEnd/>
            <a:tailEnd/>
          </a:ln>
        </p:spPr>
        <p:txBody>
          <a:bodyPr wrap="none" anchor="ctr"/>
          <a:lstStyle/>
          <a:p>
            <a:pPr>
              <a:defRPr/>
            </a:pPr>
            <a:endParaRPr lang="es-ES_tradnl">
              <a:latin typeface="BC I25 Wide" pitchFamily="34" charset="0"/>
              <a:ea typeface="ＭＳ Ｐゴシック" pitchFamily="-106" charset="-128"/>
            </a:endParaRPr>
          </a:p>
        </p:txBody>
      </p:sp>
      <p:pic>
        <p:nvPicPr>
          <p:cNvPr id="6" name="Picture 8" descr="horizontal_color_positivo"/>
          <p:cNvPicPr>
            <a:picLocks noChangeAspect="1" noChangeArrowheads="1"/>
          </p:cNvPicPr>
          <p:nvPr userDrawn="1"/>
        </p:nvPicPr>
        <p:blipFill>
          <a:blip r:embed="rId2" cstate="print"/>
          <a:srcRect/>
          <a:stretch>
            <a:fillRect/>
          </a:stretch>
        </p:blipFill>
        <p:spPr bwMode="auto">
          <a:xfrm>
            <a:off x="4067175" y="1050925"/>
            <a:ext cx="4752975" cy="1370013"/>
          </a:xfrm>
          <a:prstGeom prst="rect">
            <a:avLst/>
          </a:prstGeom>
          <a:noFill/>
          <a:ln w="9525">
            <a:noFill/>
            <a:miter lim="800000"/>
            <a:headEnd/>
            <a:tailEnd/>
          </a:ln>
        </p:spPr>
      </p:pic>
      <p:sp>
        <p:nvSpPr>
          <p:cNvPr id="34818" name="Rectangle 2"/>
          <p:cNvSpPr>
            <a:spLocks noGrp="1" noChangeArrowheads="1"/>
          </p:cNvSpPr>
          <p:nvPr>
            <p:ph type="ctrTitle" sz="quarter"/>
          </p:nvPr>
        </p:nvSpPr>
        <p:spPr>
          <a:xfrm>
            <a:off x="539750" y="3213100"/>
            <a:ext cx="8207375" cy="1079500"/>
          </a:xfrm>
        </p:spPr>
        <p:txBody>
          <a:bodyPr anchor="ctr"/>
          <a:lstStyle>
            <a:lvl1pPr algn="r">
              <a:defRPr sz="1900">
                <a:ea typeface="Batang" pitchFamily="18" charset="-127"/>
              </a:defRPr>
            </a:lvl1pPr>
          </a:lstStyle>
          <a:p>
            <a:r>
              <a:rPr lang="es-CO"/>
              <a:t>Haga clic para insertar el título</a:t>
            </a:r>
            <a:endParaRPr lang="es-ES"/>
          </a:p>
        </p:txBody>
      </p:sp>
      <p:sp>
        <p:nvSpPr>
          <p:cNvPr id="34819" name="Rectangle 3"/>
          <p:cNvSpPr>
            <a:spLocks noGrp="1" noChangeArrowheads="1"/>
          </p:cNvSpPr>
          <p:nvPr>
            <p:ph type="subTitle" sz="quarter" idx="1"/>
          </p:nvPr>
        </p:nvSpPr>
        <p:spPr>
          <a:xfrm>
            <a:off x="539750" y="4437063"/>
            <a:ext cx="8207375" cy="431800"/>
          </a:xfrm>
        </p:spPr>
        <p:txBody>
          <a:bodyPr anchor="ctr"/>
          <a:lstStyle>
            <a:lvl1pPr marL="0" indent="0" algn="r">
              <a:spcBef>
                <a:spcPct val="0"/>
              </a:spcBef>
              <a:buClrTx/>
              <a:buFontTx/>
              <a:buNone/>
              <a:defRPr sz="1400">
                <a:solidFill>
                  <a:srgbClr val="004236"/>
                </a:solidFill>
                <a:ea typeface="Batang" pitchFamily="18" charset="-127"/>
              </a:defRPr>
            </a:lvl1pPr>
          </a:lstStyle>
          <a:p>
            <a:r>
              <a:rPr lang="es-ES"/>
              <a:t>Haga clic para modificar el estilo de subtítulo del patrón</a:t>
            </a:r>
          </a:p>
        </p:txBody>
      </p:sp>
      <p:sp>
        <p:nvSpPr>
          <p:cNvPr id="7" name="Rectangle 8"/>
          <p:cNvSpPr>
            <a:spLocks noGrp="1" noChangeArrowheads="1"/>
          </p:cNvSpPr>
          <p:nvPr>
            <p:ph type="dt" sz="quarter" idx="10"/>
          </p:nvPr>
        </p:nvSpPr>
        <p:spPr bwMode="auto">
          <a:xfrm>
            <a:off x="6300788" y="6021388"/>
            <a:ext cx="2374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u="none">
                <a:solidFill>
                  <a:schemeClr val="bg1"/>
                </a:solidFill>
                <a:latin typeface="Helvetica" pitchFamily="-106" charset="0"/>
                <a:ea typeface="ＭＳ Ｐゴシック" pitchFamily="-106" charset="-128"/>
              </a:defRPr>
            </a:lvl1pPr>
          </a:lstStyle>
          <a:p>
            <a:pPr>
              <a:defRPr/>
            </a:pPr>
            <a:fld id="{568EDD4C-9912-442D-8F58-348D711F259A}" type="datetime1">
              <a:rPr lang="es-ES"/>
              <a:pPr>
                <a:defRPr/>
              </a:pPr>
              <a:t>10/3/13</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ftr" sz="quarter" idx="10"/>
          </p:nvPr>
        </p:nvSpPr>
        <p:spPr>
          <a:ln/>
        </p:spPr>
        <p:txBody>
          <a:bodyPr/>
          <a:lstStyle>
            <a:lvl1pPr>
              <a:defRPr/>
            </a:lvl1pPr>
          </a:lstStyle>
          <a:p>
            <a:pPr>
              <a:defRPr/>
            </a:pPr>
            <a:r>
              <a:rPr lang="es-ES"/>
              <a:t>Espacio para reproducir el título de la presentación que va en la portada</a:t>
            </a:r>
          </a:p>
        </p:txBody>
      </p:sp>
      <p:sp>
        <p:nvSpPr>
          <p:cNvPr id="5" name="Rectangle 9"/>
          <p:cNvSpPr>
            <a:spLocks noGrp="1" noChangeArrowheads="1"/>
          </p:cNvSpPr>
          <p:nvPr>
            <p:ph type="sldNum" sz="quarter" idx="11"/>
          </p:nvPr>
        </p:nvSpPr>
        <p:spPr>
          <a:ln/>
        </p:spPr>
        <p:txBody>
          <a:bodyPr/>
          <a:lstStyle>
            <a:lvl1pPr>
              <a:defRPr/>
            </a:lvl1pPr>
          </a:lstStyle>
          <a:p>
            <a:pPr>
              <a:defRPr/>
            </a:pPr>
            <a:fld id="{6461C11E-BF65-4B88-86A8-CFF888D49E5F}"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32588" y="836613"/>
            <a:ext cx="2160587" cy="5472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0825" y="836613"/>
            <a:ext cx="6329363" cy="5472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ftr" sz="quarter" idx="10"/>
          </p:nvPr>
        </p:nvSpPr>
        <p:spPr>
          <a:ln/>
        </p:spPr>
        <p:txBody>
          <a:bodyPr/>
          <a:lstStyle>
            <a:lvl1pPr>
              <a:defRPr/>
            </a:lvl1pPr>
          </a:lstStyle>
          <a:p>
            <a:pPr>
              <a:defRPr/>
            </a:pPr>
            <a:r>
              <a:rPr lang="es-ES"/>
              <a:t>Espacio para reproducir el título de la presentación que va en la portada</a:t>
            </a:r>
          </a:p>
        </p:txBody>
      </p:sp>
      <p:sp>
        <p:nvSpPr>
          <p:cNvPr id="5" name="Rectangle 9"/>
          <p:cNvSpPr>
            <a:spLocks noGrp="1" noChangeArrowheads="1"/>
          </p:cNvSpPr>
          <p:nvPr>
            <p:ph type="sldNum" sz="quarter" idx="11"/>
          </p:nvPr>
        </p:nvSpPr>
        <p:spPr>
          <a:ln/>
        </p:spPr>
        <p:txBody>
          <a:bodyPr/>
          <a:lstStyle>
            <a:lvl1pPr>
              <a:defRPr/>
            </a:lvl1pPr>
          </a:lstStyle>
          <a:p>
            <a:pPr>
              <a:defRPr/>
            </a:pPr>
            <a:fld id="{36039A33-DF05-4D36-9A1D-17DA9F109846}"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23850" y="836613"/>
            <a:ext cx="8569325" cy="6477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250825" y="1628775"/>
            <a:ext cx="8642350" cy="4679950"/>
          </a:xfrm>
        </p:spPr>
        <p:txBody>
          <a:bodyPr/>
          <a:lstStyle/>
          <a:p>
            <a:pPr lvl="0"/>
            <a:endParaRPr lang="es-ES"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s-ES"/>
              <a:t>Espacio para reproducir el título de la presentación que va en la portada</a:t>
            </a:r>
          </a:p>
        </p:txBody>
      </p:sp>
      <p:sp>
        <p:nvSpPr>
          <p:cNvPr id="5" name="Rectangle 9"/>
          <p:cNvSpPr>
            <a:spLocks noGrp="1" noChangeArrowheads="1"/>
          </p:cNvSpPr>
          <p:nvPr>
            <p:ph type="sldNum" sz="quarter" idx="11"/>
          </p:nvPr>
        </p:nvSpPr>
        <p:spPr>
          <a:ln/>
        </p:spPr>
        <p:txBody>
          <a:bodyPr/>
          <a:lstStyle>
            <a:lvl1pPr>
              <a:defRPr/>
            </a:lvl1pPr>
          </a:lstStyle>
          <a:p>
            <a:pPr>
              <a:defRPr/>
            </a:pPr>
            <a:fld id="{3B2CC5ED-A32D-436D-8381-7C1D3D3B5766}"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ftr" sz="quarter" idx="10"/>
          </p:nvPr>
        </p:nvSpPr>
        <p:spPr>
          <a:ln/>
        </p:spPr>
        <p:txBody>
          <a:bodyPr/>
          <a:lstStyle>
            <a:lvl1pPr>
              <a:defRPr/>
            </a:lvl1pPr>
          </a:lstStyle>
          <a:p>
            <a:pPr>
              <a:defRPr/>
            </a:pPr>
            <a:r>
              <a:rPr lang="es-ES"/>
              <a:t>Espacio para reproducir el título de la presentación que va en la portada</a:t>
            </a:r>
          </a:p>
        </p:txBody>
      </p:sp>
      <p:sp>
        <p:nvSpPr>
          <p:cNvPr id="5" name="Rectangle 9"/>
          <p:cNvSpPr>
            <a:spLocks noGrp="1" noChangeArrowheads="1"/>
          </p:cNvSpPr>
          <p:nvPr>
            <p:ph type="sldNum" sz="quarter" idx="11"/>
          </p:nvPr>
        </p:nvSpPr>
        <p:spPr>
          <a:ln/>
        </p:spPr>
        <p:txBody>
          <a:bodyPr/>
          <a:lstStyle>
            <a:lvl1pPr>
              <a:defRPr/>
            </a:lvl1pPr>
          </a:lstStyle>
          <a:p>
            <a:pPr>
              <a:defRPr/>
            </a:pPr>
            <a:fld id="{50055928-60FE-4410-B159-95D97B4A45F8}" type="slidenum">
              <a:rPr lang="es-ES"/>
              <a:pPr>
                <a:defRPr/>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8" descr="horizontal_color_positivo"/>
          <p:cNvPicPr>
            <a:picLocks noChangeAspect="1" noChangeArrowheads="1"/>
          </p:cNvPicPr>
          <p:nvPr userDrawn="1"/>
        </p:nvPicPr>
        <p:blipFill>
          <a:blip r:embed="rId2" cstate="print"/>
          <a:srcRect/>
          <a:stretch>
            <a:fillRect/>
          </a:stretch>
        </p:blipFill>
        <p:spPr bwMode="auto">
          <a:xfrm>
            <a:off x="4067175" y="1050925"/>
            <a:ext cx="4752975" cy="1370013"/>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5" name="3 Marcador de fecha"/>
          <p:cNvSpPr>
            <a:spLocks noGrp="1"/>
          </p:cNvSpPr>
          <p:nvPr>
            <p:ph type="dt" sz="half" idx="10"/>
          </p:nvPr>
        </p:nvSpPr>
        <p:spPr/>
        <p:txBody>
          <a:bodyPr/>
          <a:lstStyle>
            <a:lvl1pPr>
              <a:defRPr/>
            </a:lvl1pPr>
          </a:lstStyle>
          <a:p>
            <a:pPr>
              <a:defRPr/>
            </a:pPr>
            <a:fld id="{568EDD4C-9912-442D-8F58-348D711F259A}" type="datetime1">
              <a:rPr lang="es-ES"/>
              <a:pPr>
                <a:defRPr/>
              </a:pPr>
              <a:t>10/3/13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EBFDDBF4-227B-481F-B7D7-E1843C14DEB5}" type="slidenum">
              <a:rPr lang="es-MX"/>
              <a:pPr>
                <a:defRPr/>
              </a:pPr>
              <a:t>‹#›</a:t>
            </a:fld>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0A86CACD-7C9F-4B79-9097-5AA0122A48FC}" type="datetimeFigureOut">
              <a:rPr lang="es-MX"/>
              <a:pPr>
                <a:defRPr/>
              </a:pPr>
              <a:t>10/3/13</a:t>
            </a:fld>
            <a:endParaRPr lang="es-MX"/>
          </a:p>
        </p:txBody>
      </p:sp>
      <p:sp>
        <p:nvSpPr>
          <p:cNvPr id="5" name="4 Marcador de pie de página"/>
          <p:cNvSpPr>
            <a:spLocks noGrp="1"/>
          </p:cNvSpPr>
          <p:nvPr>
            <p:ph type="ftr" sz="quarter" idx="11"/>
          </p:nvPr>
        </p:nvSpPr>
        <p:spPr/>
        <p:txBody>
          <a:bodyPr/>
          <a:lstStyle>
            <a:lvl1pPr>
              <a:defRPr/>
            </a:lvl1pPr>
          </a:lstStyle>
          <a:p>
            <a:pPr>
              <a:defRPr/>
            </a:pPr>
            <a:r>
              <a:rPr lang="es-ES"/>
              <a:t>Espacio para reproducir el título de la presentación que va en la portada</a:t>
            </a:r>
          </a:p>
        </p:txBody>
      </p:sp>
      <p:sp>
        <p:nvSpPr>
          <p:cNvPr id="6" name="5 Marcador de número de diapositiva"/>
          <p:cNvSpPr>
            <a:spLocks noGrp="1"/>
          </p:cNvSpPr>
          <p:nvPr>
            <p:ph type="sldNum" sz="quarter" idx="12"/>
          </p:nvPr>
        </p:nvSpPr>
        <p:spPr/>
        <p:txBody>
          <a:bodyPr/>
          <a:lstStyle>
            <a:lvl1pPr>
              <a:defRPr/>
            </a:lvl1pPr>
          </a:lstStyle>
          <a:p>
            <a:pPr>
              <a:defRPr/>
            </a:pPr>
            <a:fld id="{5B869188-480A-426D-8130-B07A89030DEA}" type="slidenum">
              <a:rPr lang="es-ES"/>
              <a:pPr>
                <a:defRPr/>
              </a:pPr>
              <a:t>‹#›</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9C097E1-A592-4F6D-A809-2D30BC092AA8}" type="datetimeFigureOut">
              <a:rPr lang="es-MX"/>
              <a:pPr>
                <a:defRPr/>
              </a:pPr>
              <a:t>10/3/13</a:t>
            </a:fld>
            <a:endParaRPr lang="es-MX"/>
          </a:p>
        </p:txBody>
      </p:sp>
      <p:sp>
        <p:nvSpPr>
          <p:cNvPr id="5" name="4 Marcador de pie de página"/>
          <p:cNvSpPr>
            <a:spLocks noGrp="1"/>
          </p:cNvSpPr>
          <p:nvPr>
            <p:ph type="ftr" sz="quarter" idx="11"/>
          </p:nvPr>
        </p:nvSpPr>
        <p:spPr/>
        <p:txBody>
          <a:bodyPr/>
          <a:lstStyle>
            <a:lvl1pPr>
              <a:defRPr/>
            </a:lvl1pPr>
          </a:lstStyle>
          <a:p>
            <a:pPr>
              <a:defRPr/>
            </a:pPr>
            <a:r>
              <a:rPr lang="es-ES"/>
              <a:t>Espacio para reproducir el título de la presentación que va en la portada</a:t>
            </a:r>
          </a:p>
        </p:txBody>
      </p:sp>
      <p:sp>
        <p:nvSpPr>
          <p:cNvPr id="6" name="5 Marcador de número de diapositiva"/>
          <p:cNvSpPr>
            <a:spLocks noGrp="1"/>
          </p:cNvSpPr>
          <p:nvPr>
            <p:ph type="sldNum" sz="quarter" idx="12"/>
          </p:nvPr>
        </p:nvSpPr>
        <p:spPr/>
        <p:txBody>
          <a:bodyPr/>
          <a:lstStyle>
            <a:lvl1pPr>
              <a:defRPr/>
            </a:lvl1pPr>
          </a:lstStyle>
          <a:p>
            <a:pPr>
              <a:defRPr/>
            </a:pPr>
            <a:fld id="{A9A118D9-4728-46B3-87DB-B54C550FB23A}" type="slidenum">
              <a:rPr lang="es-ES"/>
              <a:pPr>
                <a:defRPr/>
              </a:pPr>
              <a:t>‹#›</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8D8938DC-0E1E-4C50-A435-0E285BDA040F}" type="datetimeFigureOut">
              <a:rPr lang="es-MX"/>
              <a:pPr>
                <a:defRPr/>
              </a:pPr>
              <a:t>10/3/13</a:t>
            </a:fld>
            <a:endParaRPr lang="es-MX"/>
          </a:p>
        </p:txBody>
      </p:sp>
      <p:sp>
        <p:nvSpPr>
          <p:cNvPr id="6" name="4 Marcador de pie de página"/>
          <p:cNvSpPr>
            <a:spLocks noGrp="1"/>
          </p:cNvSpPr>
          <p:nvPr>
            <p:ph type="ftr" sz="quarter" idx="11"/>
          </p:nvPr>
        </p:nvSpPr>
        <p:spPr/>
        <p:txBody>
          <a:bodyPr/>
          <a:lstStyle>
            <a:lvl1pPr>
              <a:defRPr/>
            </a:lvl1pPr>
          </a:lstStyle>
          <a:p>
            <a:pPr>
              <a:defRPr/>
            </a:pPr>
            <a:r>
              <a:rPr lang="es-ES"/>
              <a:t>Espacio para reproducir el título de la presentación que va en la portada</a:t>
            </a:r>
          </a:p>
        </p:txBody>
      </p:sp>
      <p:sp>
        <p:nvSpPr>
          <p:cNvPr id="7" name="5 Marcador de número de diapositiva"/>
          <p:cNvSpPr>
            <a:spLocks noGrp="1"/>
          </p:cNvSpPr>
          <p:nvPr>
            <p:ph type="sldNum" sz="quarter" idx="12"/>
          </p:nvPr>
        </p:nvSpPr>
        <p:spPr/>
        <p:txBody>
          <a:bodyPr/>
          <a:lstStyle>
            <a:lvl1pPr>
              <a:defRPr/>
            </a:lvl1pPr>
          </a:lstStyle>
          <a:p>
            <a:pPr>
              <a:defRPr/>
            </a:pPr>
            <a:fld id="{E5C25AEF-51A7-48E0-BE07-17B75E756E5B}" type="slidenum">
              <a:rPr lang="es-ES"/>
              <a:pPr>
                <a:defRPr/>
              </a:pPr>
              <a:t>‹#›</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4E071AEF-86F3-4A2A-9CE2-E1CC4CB2CAF9}" type="datetimeFigureOut">
              <a:rPr lang="es-MX"/>
              <a:pPr>
                <a:defRPr/>
              </a:pPr>
              <a:t>10/3/13</a:t>
            </a:fld>
            <a:endParaRPr lang="es-MX"/>
          </a:p>
        </p:txBody>
      </p:sp>
      <p:sp>
        <p:nvSpPr>
          <p:cNvPr id="8" name="4 Marcador de pie de página"/>
          <p:cNvSpPr>
            <a:spLocks noGrp="1"/>
          </p:cNvSpPr>
          <p:nvPr>
            <p:ph type="ftr" sz="quarter" idx="11"/>
          </p:nvPr>
        </p:nvSpPr>
        <p:spPr/>
        <p:txBody>
          <a:bodyPr/>
          <a:lstStyle>
            <a:lvl1pPr>
              <a:defRPr/>
            </a:lvl1pPr>
          </a:lstStyle>
          <a:p>
            <a:pPr>
              <a:defRPr/>
            </a:pPr>
            <a:r>
              <a:rPr lang="es-ES"/>
              <a:t>Espacio para reproducir el título de la presentación que va en la portada</a:t>
            </a:r>
          </a:p>
        </p:txBody>
      </p:sp>
      <p:sp>
        <p:nvSpPr>
          <p:cNvPr id="9" name="5 Marcador de número de diapositiva"/>
          <p:cNvSpPr>
            <a:spLocks noGrp="1"/>
          </p:cNvSpPr>
          <p:nvPr>
            <p:ph type="sldNum" sz="quarter" idx="12"/>
          </p:nvPr>
        </p:nvSpPr>
        <p:spPr/>
        <p:txBody>
          <a:bodyPr/>
          <a:lstStyle>
            <a:lvl1pPr>
              <a:defRPr/>
            </a:lvl1pPr>
          </a:lstStyle>
          <a:p>
            <a:pPr>
              <a:defRPr/>
            </a:pPr>
            <a:fld id="{E8A7A03C-1B7E-4116-9E0F-E3D04C00DAD3}" type="slidenum">
              <a:rPr lang="es-ES"/>
              <a:pPr>
                <a:defRPr/>
              </a:pPr>
              <a:t>‹#›</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5E5838CF-14BA-4F4F-ABED-524A69E6DC37}" type="datetimeFigureOut">
              <a:rPr lang="es-MX"/>
              <a:pPr>
                <a:defRPr/>
              </a:pPr>
              <a:t>10/3/13</a:t>
            </a:fld>
            <a:endParaRPr lang="es-MX"/>
          </a:p>
        </p:txBody>
      </p:sp>
      <p:sp>
        <p:nvSpPr>
          <p:cNvPr id="4" name="4 Marcador de pie de página"/>
          <p:cNvSpPr>
            <a:spLocks noGrp="1"/>
          </p:cNvSpPr>
          <p:nvPr>
            <p:ph type="ftr" sz="quarter" idx="11"/>
          </p:nvPr>
        </p:nvSpPr>
        <p:spPr/>
        <p:txBody>
          <a:bodyPr/>
          <a:lstStyle>
            <a:lvl1pPr>
              <a:defRPr/>
            </a:lvl1pPr>
          </a:lstStyle>
          <a:p>
            <a:pPr>
              <a:defRPr/>
            </a:pPr>
            <a:r>
              <a:rPr lang="es-ES"/>
              <a:t>Espacio para reproducir el título de la presentación que va en la portada</a:t>
            </a:r>
          </a:p>
        </p:txBody>
      </p:sp>
      <p:sp>
        <p:nvSpPr>
          <p:cNvPr id="5" name="5 Marcador de número de diapositiva"/>
          <p:cNvSpPr>
            <a:spLocks noGrp="1"/>
          </p:cNvSpPr>
          <p:nvPr>
            <p:ph type="sldNum" sz="quarter" idx="12"/>
          </p:nvPr>
        </p:nvSpPr>
        <p:spPr/>
        <p:txBody>
          <a:bodyPr/>
          <a:lstStyle>
            <a:lvl1pPr>
              <a:defRPr/>
            </a:lvl1pPr>
          </a:lstStyle>
          <a:p>
            <a:pPr>
              <a:defRPr/>
            </a:pPr>
            <a:fld id="{9934F241-934E-4C24-BB21-22B42D321DCF}"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8"/>
          <p:cNvSpPr>
            <a:spLocks noGrp="1" noChangeArrowheads="1"/>
          </p:cNvSpPr>
          <p:nvPr>
            <p:ph type="ftr" sz="quarter" idx="10"/>
          </p:nvPr>
        </p:nvSpPr>
        <p:spPr>
          <a:ln/>
        </p:spPr>
        <p:txBody>
          <a:bodyPr/>
          <a:lstStyle>
            <a:lvl1pPr>
              <a:defRPr/>
            </a:lvl1pPr>
          </a:lstStyle>
          <a:p>
            <a:pPr>
              <a:defRPr/>
            </a:pPr>
            <a:r>
              <a:rPr lang="es-ES"/>
              <a:t>Espacio para reproducir el título de la presentación que va en la portada</a:t>
            </a:r>
          </a:p>
        </p:txBody>
      </p:sp>
      <p:sp>
        <p:nvSpPr>
          <p:cNvPr id="5" name="Rectangle 9"/>
          <p:cNvSpPr>
            <a:spLocks noGrp="1" noChangeArrowheads="1"/>
          </p:cNvSpPr>
          <p:nvPr>
            <p:ph type="sldNum" sz="quarter" idx="11"/>
          </p:nvPr>
        </p:nvSpPr>
        <p:spPr>
          <a:ln/>
        </p:spPr>
        <p:txBody>
          <a:bodyPr/>
          <a:lstStyle>
            <a:lvl1pPr>
              <a:defRPr/>
            </a:lvl1pPr>
          </a:lstStyle>
          <a:p>
            <a:pPr>
              <a:defRPr/>
            </a:pPr>
            <a:fld id="{6ECC0AD2-C5AA-4CFF-ACBC-59AAE39FD083}" type="slidenum">
              <a:rPr lang="es-ES"/>
              <a:pPr>
                <a:defRPr/>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49DDAAF-961E-4BEB-8C46-4A81BED91FF1}" type="datetimeFigureOut">
              <a:rPr lang="es-MX"/>
              <a:pPr>
                <a:defRPr/>
              </a:pPr>
              <a:t>10/3/13</a:t>
            </a:fld>
            <a:endParaRPr lang="es-MX"/>
          </a:p>
        </p:txBody>
      </p:sp>
      <p:sp>
        <p:nvSpPr>
          <p:cNvPr id="3" name="4 Marcador de pie de página"/>
          <p:cNvSpPr>
            <a:spLocks noGrp="1"/>
          </p:cNvSpPr>
          <p:nvPr>
            <p:ph type="ftr" sz="quarter" idx="11"/>
          </p:nvPr>
        </p:nvSpPr>
        <p:spPr/>
        <p:txBody>
          <a:bodyPr/>
          <a:lstStyle>
            <a:lvl1pPr>
              <a:defRPr/>
            </a:lvl1pPr>
          </a:lstStyle>
          <a:p>
            <a:pPr>
              <a:defRPr/>
            </a:pPr>
            <a:r>
              <a:rPr lang="es-ES"/>
              <a:t>Espacio para reproducir el título de la presentación que va en la portada</a:t>
            </a:r>
          </a:p>
        </p:txBody>
      </p:sp>
      <p:sp>
        <p:nvSpPr>
          <p:cNvPr id="4" name="5 Marcador de número de diapositiva"/>
          <p:cNvSpPr>
            <a:spLocks noGrp="1"/>
          </p:cNvSpPr>
          <p:nvPr>
            <p:ph type="sldNum" sz="quarter" idx="12"/>
          </p:nvPr>
        </p:nvSpPr>
        <p:spPr/>
        <p:txBody>
          <a:bodyPr/>
          <a:lstStyle>
            <a:lvl1pPr>
              <a:defRPr/>
            </a:lvl1pPr>
          </a:lstStyle>
          <a:p>
            <a:pPr>
              <a:defRPr/>
            </a:pPr>
            <a:fld id="{8C6FA098-A202-46B3-B878-5322F2300E2B}" type="slidenum">
              <a:rPr lang="es-ES"/>
              <a:pPr>
                <a:defRPr/>
              </a:pPr>
              <a:t>‹#›</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35A816B-15A5-4259-94D7-37BEF340DF71}" type="datetimeFigureOut">
              <a:rPr lang="es-MX"/>
              <a:pPr>
                <a:defRPr/>
              </a:pPr>
              <a:t>10/3/13</a:t>
            </a:fld>
            <a:endParaRPr lang="es-MX"/>
          </a:p>
        </p:txBody>
      </p:sp>
      <p:sp>
        <p:nvSpPr>
          <p:cNvPr id="6" name="4 Marcador de pie de página"/>
          <p:cNvSpPr>
            <a:spLocks noGrp="1"/>
          </p:cNvSpPr>
          <p:nvPr>
            <p:ph type="ftr" sz="quarter" idx="11"/>
          </p:nvPr>
        </p:nvSpPr>
        <p:spPr/>
        <p:txBody>
          <a:bodyPr/>
          <a:lstStyle>
            <a:lvl1pPr>
              <a:defRPr/>
            </a:lvl1pPr>
          </a:lstStyle>
          <a:p>
            <a:pPr>
              <a:defRPr/>
            </a:pPr>
            <a:r>
              <a:rPr lang="es-ES"/>
              <a:t>Espacio para reproducir el título de la presentación que va en la portada</a:t>
            </a:r>
          </a:p>
        </p:txBody>
      </p:sp>
      <p:sp>
        <p:nvSpPr>
          <p:cNvPr id="7" name="5 Marcador de número de diapositiva"/>
          <p:cNvSpPr>
            <a:spLocks noGrp="1"/>
          </p:cNvSpPr>
          <p:nvPr>
            <p:ph type="sldNum" sz="quarter" idx="12"/>
          </p:nvPr>
        </p:nvSpPr>
        <p:spPr/>
        <p:txBody>
          <a:bodyPr/>
          <a:lstStyle>
            <a:lvl1pPr>
              <a:defRPr/>
            </a:lvl1pPr>
          </a:lstStyle>
          <a:p>
            <a:pPr>
              <a:defRPr/>
            </a:pPr>
            <a:fld id="{1AF6B8A5-3B2D-4B0A-B07C-11F150785F43}" type="slidenum">
              <a:rPr lang="es-ES"/>
              <a:pPr>
                <a:defRPr/>
              </a:pPr>
              <a:t>‹#›</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EAAD6C6-E6DE-4780-8CBE-865A9731B70A}" type="datetimeFigureOut">
              <a:rPr lang="es-MX"/>
              <a:pPr>
                <a:defRPr/>
              </a:pPr>
              <a:t>10/3/13</a:t>
            </a:fld>
            <a:endParaRPr lang="es-MX"/>
          </a:p>
        </p:txBody>
      </p:sp>
      <p:sp>
        <p:nvSpPr>
          <p:cNvPr id="6" name="4 Marcador de pie de página"/>
          <p:cNvSpPr>
            <a:spLocks noGrp="1"/>
          </p:cNvSpPr>
          <p:nvPr>
            <p:ph type="ftr" sz="quarter" idx="11"/>
          </p:nvPr>
        </p:nvSpPr>
        <p:spPr/>
        <p:txBody>
          <a:bodyPr/>
          <a:lstStyle>
            <a:lvl1pPr>
              <a:defRPr/>
            </a:lvl1pPr>
          </a:lstStyle>
          <a:p>
            <a:pPr>
              <a:defRPr/>
            </a:pPr>
            <a:r>
              <a:rPr lang="es-ES"/>
              <a:t>Espacio para reproducir el título de la presentación que va en la portada</a:t>
            </a:r>
          </a:p>
        </p:txBody>
      </p:sp>
      <p:sp>
        <p:nvSpPr>
          <p:cNvPr id="7" name="5 Marcador de número de diapositiva"/>
          <p:cNvSpPr>
            <a:spLocks noGrp="1"/>
          </p:cNvSpPr>
          <p:nvPr>
            <p:ph type="sldNum" sz="quarter" idx="12"/>
          </p:nvPr>
        </p:nvSpPr>
        <p:spPr/>
        <p:txBody>
          <a:bodyPr/>
          <a:lstStyle>
            <a:lvl1pPr>
              <a:defRPr/>
            </a:lvl1pPr>
          </a:lstStyle>
          <a:p>
            <a:pPr>
              <a:defRPr/>
            </a:pPr>
            <a:fld id="{719BA86D-BF15-4276-AF55-82311218E76F}" type="slidenum">
              <a:rPr lang="es-ES"/>
              <a:pPr>
                <a:defRPr/>
              </a:pPr>
              <a:t>‹#›</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C84D5BCF-80CF-4FD6-9CC2-0A625B9D27B5}" type="datetimeFigureOut">
              <a:rPr lang="es-MX"/>
              <a:pPr>
                <a:defRPr/>
              </a:pPr>
              <a:t>10/3/13</a:t>
            </a:fld>
            <a:endParaRPr lang="es-MX"/>
          </a:p>
        </p:txBody>
      </p:sp>
      <p:sp>
        <p:nvSpPr>
          <p:cNvPr id="5" name="4 Marcador de pie de página"/>
          <p:cNvSpPr>
            <a:spLocks noGrp="1"/>
          </p:cNvSpPr>
          <p:nvPr>
            <p:ph type="ftr" sz="quarter" idx="11"/>
          </p:nvPr>
        </p:nvSpPr>
        <p:spPr/>
        <p:txBody>
          <a:bodyPr/>
          <a:lstStyle>
            <a:lvl1pPr>
              <a:defRPr/>
            </a:lvl1pPr>
          </a:lstStyle>
          <a:p>
            <a:pPr>
              <a:defRPr/>
            </a:pPr>
            <a:r>
              <a:rPr lang="es-ES"/>
              <a:t>Espacio para reproducir el título de la presentación que va en la portada</a:t>
            </a:r>
          </a:p>
        </p:txBody>
      </p:sp>
      <p:sp>
        <p:nvSpPr>
          <p:cNvPr id="6" name="5 Marcador de número de diapositiva"/>
          <p:cNvSpPr>
            <a:spLocks noGrp="1"/>
          </p:cNvSpPr>
          <p:nvPr>
            <p:ph type="sldNum" sz="quarter" idx="12"/>
          </p:nvPr>
        </p:nvSpPr>
        <p:spPr/>
        <p:txBody>
          <a:bodyPr/>
          <a:lstStyle>
            <a:lvl1pPr>
              <a:defRPr/>
            </a:lvl1pPr>
          </a:lstStyle>
          <a:p>
            <a:pPr>
              <a:defRPr/>
            </a:pPr>
            <a:fld id="{87B79D42-D05F-411E-A054-E1F288D04D51}" type="slidenum">
              <a:rPr lang="es-ES"/>
              <a:pPr>
                <a:defRPr/>
              </a:pPr>
              <a:t>‹#›</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A321FF55-120B-495C-854F-62595B33C55D}" type="datetimeFigureOut">
              <a:rPr lang="es-MX"/>
              <a:pPr>
                <a:defRPr/>
              </a:pPr>
              <a:t>10/3/13</a:t>
            </a:fld>
            <a:endParaRPr lang="es-MX"/>
          </a:p>
        </p:txBody>
      </p:sp>
      <p:sp>
        <p:nvSpPr>
          <p:cNvPr id="5" name="4 Marcador de pie de página"/>
          <p:cNvSpPr>
            <a:spLocks noGrp="1"/>
          </p:cNvSpPr>
          <p:nvPr>
            <p:ph type="ftr" sz="quarter" idx="11"/>
          </p:nvPr>
        </p:nvSpPr>
        <p:spPr/>
        <p:txBody>
          <a:bodyPr/>
          <a:lstStyle>
            <a:lvl1pPr>
              <a:defRPr/>
            </a:lvl1pPr>
          </a:lstStyle>
          <a:p>
            <a:pPr>
              <a:defRPr/>
            </a:pPr>
            <a:r>
              <a:rPr lang="es-ES"/>
              <a:t>Espacio para reproducir el título de la presentación que va en la portada</a:t>
            </a:r>
          </a:p>
        </p:txBody>
      </p:sp>
      <p:sp>
        <p:nvSpPr>
          <p:cNvPr id="6" name="5 Marcador de número de diapositiva"/>
          <p:cNvSpPr>
            <a:spLocks noGrp="1"/>
          </p:cNvSpPr>
          <p:nvPr>
            <p:ph type="sldNum" sz="quarter" idx="12"/>
          </p:nvPr>
        </p:nvSpPr>
        <p:spPr/>
        <p:txBody>
          <a:bodyPr/>
          <a:lstStyle>
            <a:lvl1pPr>
              <a:defRPr/>
            </a:lvl1pPr>
          </a:lstStyle>
          <a:p>
            <a:pPr>
              <a:defRPr/>
            </a:pPr>
            <a:fld id="{CBE94D96-72E1-48EB-9800-D490906FEAFF}"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0825" y="1628775"/>
            <a:ext cx="424497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28775"/>
            <a:ext cx="424497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8"/>
          <p:cNvSpPr>
            <a:spLocks noGrp="1" noChangeArrowheads="1"/>
          </p:cNvSpPr>
          <p:nvPr>
            <p:ph type="ftr" sz="quarter" idx="10"/>
          </p:nvPr>
        </p:nvSpPr>
        <p:spPr>
          <a:ln/>
        </p:spPr>
        <p:txBody>
          <a:bodyPr/>
          <a:lstStyle>
            <a:lvl1pPr>
              <a:defRPr/>
            </a:lvl1pPr>
          </a:lstStyle>
          <a:p>
            <a:pPr>
              <a:defRPr/>
            </a:pPr>
            <a:r>
              <a:rPr lang="es-ES"/>
              <a:t>Espacio para reproducir el título de la presentación que va en la portada</a:t>
            </a:r>
          </a:p>
        </p:txBody>
      </p:sp>
      <p:sp>
        <p:nvSpPr>
          <p:cNvPr id="6" name="Rectangle 9"/>
          <p:cNvSpPr>
            <a:spLocks noGrp="1" noChangeArrowheads="1"/>
          </p:cNvSpPr>
          <p:nvPr>
            <p:ph type="sldNum" sz="quarter" idx="11"/>
          </p:nvPr>
        </p:nvSpPr>
        <p:spPr>
          <a:ln/>
        </p:spPr>
        <p:txBody>
          <a:bodyPr/>
          <a:lstStyle>
            <a:lvl1pPr>
              <a:defRPr/>
            </a:lvl1pPr>
          </a:lstStyle>
          <a:p>
            <a:pPr>
              <a:defRPr/>
            </a:pPr>
            <a:fld id="{F80BE7A1-5679-4EA9-9DEC-B3488FB69581}"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8"/>
          <p:cNvSpPr>
            <a:spLocks noGrp="1" noChangeArrowheads="1"/>
          </p:cNvSpPr>
          <p:nvPr>
            <p:ph type="ftr" sz="quarter" idx="10"/>
          </p:nvPr>
        </p:nvSpPr>
        <p:spPr>
          <a:ln/>
        </p:spPr>
        <p:txBody>
          <a:bodyPr/>
          <a:lstStyle>
            <a:lvl1pPr>
              <a:defRPr/>
            </a:lvl1pPr>
          </a:lstStyle>
          <a:p>
            <a:pPr>
              <a:defRPr/>
            </a:pPr>
            <a:r>
              <a:rPr lang="es-ES"/>
              <a:t>Espacio para reproducir el título de la presentación que va en la portada</a:t>
            </a:r>
          </a:p>
        </p:txBody>
      </p:sp>
      <p:sp>
        <p:nvSpPr>
          <p:cNvPr id="8" name="Rectangle 9"/>
          <p:cNvSpPr>
            <a:spLocks noGrp="1" noChangeArrowheads="1"/>
          </p:cNvSpPr>
          <p:nvPr>
            <p:ph type="sldNum" sz="quarter" idx="11"/>
          </p:nvPr>
        </p:nvSpPr>
        <p:spPr>
          <a:ln/>
        </p:spPr>
        <p:txBody>
          <a:bodyPr/>
          <a:lstStyle>
            <a:lvl1pPr>
              <a:defRPr/>
            </a:lvl1pPr>
          </a:lstStyle>
          <a:p>
            <a:pPr>
              <a:defRPr/>
            </a:pPr>
            <a:fld id="{78347B3B-564C-4346-9FC2-AAE9342F8EA8}"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8"/>
          <p:cNvSpPr>
            <a:spLocks noGrp="1" noChangeArrowheads="1"/>
          </p:cNvSpPr>
          <p:nvPr>
            <p:ph type="ftr" sz="quarter" idx="10"/>
          </p:nvPr>
        </p:nvSpPr>
        <p:spPr>
          <a:ln/>
        </p:spPr>
        <p:txBody>
          <a:bodyPr/>
          <a:lstStyle>
            <a:lvl1pPr>
              <a:defRPr/>
            </a:lvl1pPr>
          </a:lstStyle>
          <a:p>
            <a:pPr>
              <a:defRPr/>
            </a:pPr>
            <a:r>
              <a:rPr lang="es-ES"/>
              <a:t>Espacio para reproducir el título de la presentación que va en la portada</a:t>
            </a:r>
          </a:p>
        </p:txBody>
      </p:sp>
      <p:sp>
        <p:nvSpPr>
          <p:cNvPr id="4" name="Rectangle 9"/>
          <p:cNvSpPr>
            <a:spLocks noGrp="1" noChangeArrowheads="1"/>
          </p:cNvSpPr>
          <p:nvPr>
            <p:ph type="sldNum" sz="quarter" idx="11"/>
          </p:nvPr>
        </p:nvSpPr>
        <p:spPr>
          <a:ln/>
        </p:spPr>
        <p:txBody>
          <a:bodyPr/>
          <a:lstStyle>
            <a:lvl1pPr>
              <a:defRPr/>
            </a:lvl1pPr>
          </a:lstStyle>
          <a:p>
            <a:pPr>
              <a:defRPr/>
            </a:pPr>
            <a:fld id="{86F7B426-990A-4818-913B-81647C8B9D1D}"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s-ES"/>
              <a:t>Espacio para reproducir el título de la presentación que va en la portada</a:t>
            </a:r>
          </a:p>
        </p:txBody>
      </p:sp>
      <p:sp>
        <p:nvSpPr>
          <p:cNvPr id="3" name="Rectangle 9"/>
          <p:cNvSpPr>
            <a:spLocks noGrp="1" noChangeArrowheads="1"/>
          </p:cNvSpPr>
          <p:nvPr>
            <p:ph type="sldNum" sz="quarter" idx="11"/>
          </p:nvPr>
        </p:nvSpPr>
        <p:spPr>
          <a:ln/>
        </p:spPr>
        <p:txBody>
          <a:bodyPr/>
          <a:lstStyle>
            <a:lvl1pPr>
              <a:defRPr/>
            </a:lvl1pPr>
          </a:lstStyle>
          <a:p>
            <a:pPr>
              <a:defRPr/>
            </a:pPr>
            <a:fld id="{D01C7426-709F-41E5-B151-05A25174CB91}"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ftr" sz="quarter" idx="10"/>
          </p:nvPr>
        </p:nvSpPr>
        <p:spPr>
          <a:ln/>
        </p:spPr>
        <p:txBody>
          <a:bodyPr/>
          <a:lstStyle>
            <a:lvl1pPr>
              <a:defRPr/>
            </a:lvl1pPr>
          </a:lstStyle>
          <a:p>
            <a:pPr>
              <a:defRPr/>
            </a:pPr>
            <a:r>
              <a:rPr lang="es-ES"/>
              <a:t>Espacio para reproducir el título de la presentación que va en la portada</a:t>
            </a:r>
          </a:p>
        </p:txBody>
      </p:sp>
      <p:sp>
        <p:nvSpPr>
          <p:cNvPr id="6" name="Rectangle 9"/>
          <p:cNvSpPr>
            <a:spLocks noGrp="1" noChangeArrowheads="1"/>
          </p:cNvSpPr>
          <p:nvPr>
            <p:ph type="sldNum" sz="quarter" idx="11"/>
          </p:nvPr>
        </p:nvSpPr>
        <p:spPr>
          <a:ln/>
        </p:spPr>
        <p:txBody>
          <a:bodyPr/>
          <a:lstStyle>
            <a:lvl1pPr>
              <a:defRPr/>
            </a:lvl1pPr>
          </a:lstStyle>
          <a:p>
            <a:pPr>
              <a:defRPr/>
            </a:pPr>
            <a:fld id="{FEAADAC0-E8E5-4DB2-AD40-E8AC564652AE}"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ftr" sz="quarter" idx="10"/>
          </p:nvPr>
        </p:nvSpPr>
        <p:spPr>
          <a:ln/>
        </p:spPr>
        <p:txBody>
          <a:bodyPr/>
          <a:lstStyle>
            <a:lvl1pPr>
              <a:defRPr/>
            </a:lvl1pPr>
          </a:lstStyle>
          <a:p>
            <a:pPr>
              <a:defRPr/>
            </a:pPr>
            <a:r>
              <a:rPr lang="es-ES"/>
              <a:t>Espacio para reproducir el título de la presentación que va en la portada</a:t>
            </a:r>
          </a:p>
        </p:txBody>
      </p:sp>
      <p:sp>
        <p:nvSpPr>
          <p:cNvPr id="6" name="Rectangle 9"/>
          <p:cNvSpPr>
            <a:spLocks noGrp="1" noChangeArrowheads="1"/>
          </p:cNvSpPr>
          <p:nvPr>
            <p:ph type="sldNum" sz="quarter" idx="11"/>
          </p:nvPr>
        </p:nvSpPr>
        <p:spPr>
          <a:ln/>
        </p:spPr>
        <p:txBody>
          <a:bodyPr/>
          <a:lstStyle>
            <a:lvl1pPr>
              <a:defRPr/>
            </a:lvl1pPr>
          </a:lstStyle>
          <a:p>
            <a:pPr>
              <a:defRPr/>
            </a:pPr>
            <a:fld id="{9A6C1C56-2DCE-4A69-8299-1D9BFA3D00C8}"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250825" y="1628775"/>
            <a:ext cx="864235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CO" smtClean="0"/>
              <a:t>Quinto nivel</a:t>
            </a:r>
            <a:endParaRPr lang="es-ES" smtClean="0"/>
          </a:p>
        </p:txBody>
      </p:sp>
      <p:sp>
        <p:nvSpPr>
          <p:cNvPr id="33807" name="Rectangle 15"/>
          <p:cNvSpPr>
            <a:spLocks noChangeArrowheads="1"/>
          </p:cNvSpPr>
          <p:nvPr/>
        </p:nvSpPr>
        <p:spPr bwMode="auto">
          <a:xfrm>
            <a:off x="0" y="6524625"/>
            <a:ext cx="9144000" cy="333375"/>
          </a:xfrm>
          <a:prstGeom prst="rect">
            <a:avLst/>
          </a:prstGeom>
          <a:solidFill>
            <a:srgbClr val="0072BA"/>
          </a:solidFill>
          <a:ln w="9525">
            <a:noFill/>
            <a:miter lim="800000"/>
            <a:headEnd/>
            <a:tailEnd/>
          </a:ln>
        </p:spPr>
        <p:txBody>
          <a:bodyPr wrap="none" anchor="ctr"/>
          <a:lstStyle/>
          <a:p>
            <a:pPr algn="ctr">
              <a:defRPr/>
            </a:pPr>
            <a:r>
              <a:rPr lang="es-MX" u="none">
                <a:latin typeface="Arial" charset="0"/>
                <a:ea typeface="ＭＳ Ｐゴシック" pitchFamily="-106" charset="-128"/>
              </a:rPr>
              <a:t> </a:t>
            </a:r>
            <a:endParaRPr lang="es-ES" u="none">
              <a:latin typeface="Arial" charset="0"/>
              <a:ea typeface="ＭＳ Ｐゴシック" pitchFamily="-106" charset="-128"/>
            </a:endParaRPr>
          </a:p>
        </p:txBody>
      </p:sp>
      <p:sp>
        <p:nvSpPr>
          <p:cNvPr id="1028" name="Rectangle 2"/>
          <p:cNvSpPr>
            <a:spLocks noGrp="1" noChangeArrowheads="1"/>
          </p:cNvSpPr>
          <p:nvPr>
            <p:ph type="title"/>
          </p:nvPr>
        </p:nvSpPr>
        <p:spPr bwMode="auto">
          <a:xfrm>
            <a:off x="323850" y="836613"/>
            <a:ext cx="85693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MX" smtClean="0"/>
              <a:t>TÍTULO</a:t>
            </a:r>
            <a:endParaRPr lang="es-ES" smtClean="0"/>
          </a:p>
        </p:txBody>
      </p:sp>
      <p:sp>
        <p:nvSpPr>
          <p:cNvPr id="33795" name="Text Box 3"/>
          <p:cNvSpPr txBox="1">
            <a:spLocks noChangeArrowheads="1"/>
          </p:cNvSpPr>
          <p:nvPr/>
        </p:nvSpPr>
        <p:spPr bwMode="auto">
          <a:xfrm>
            <a:off x="2957513" y="2733675"/>
            <a:ext cx="184150" cy="519113"/>
          </a:xfrm>
          <a:prstGeom prst="rect">
            <a:avLst/>
          </a:prstGeom>
          <a:noFill/>
          <a:ln w="9525">
            <a:noFill/>
            <a:miter lim="800000"/>
            <a:headEnd/>
            <a:tailEnd/>
          </a:ln>
          <a:effectLst/>
        </p:spPr>
        <p:txBody>
          <a:bodyPr wrap="none">
            <a:spAutoFit/>
          </a:bodyPr>
          <a:lstStyle/>
          <a:p>
            <a:pPr>
              <a:defRPr/>
            </a:pPr>
            <a:endParaRPr lang="es-ES_tradnl" sz="2800" b="1" u="none">
              <a:latin typeface="Times New Roman" pitchFamily="-106" charset="0"/>
              <a:ea typeface="ＭＳ Ｐゴシック" pitchFamily="-106" charset="-128"/>
            </a:endParaRPr>
          </a:p>
        </p:txBody>
      </p:sp>
      <p:sp>
        <p:nvSpPr>
          <p:cNvPr id="33800" name="Rectangle 8"/>
          <p:cNvSpPr>
            <a:spLocks noGrp="1" noChangeArrowheads="1"/>
          </p:cNvSpPr>
          <p:nvPr>
            <p:ph type="ftr" sz="quarter" idx="3"/>
          </p:nvPr>
        </p:nvSpPr>
        <p:spPr bwMode="auto">
          <a:xfrm>
            <a:off x="250825" y="6597650"/>
            <a:ext cx="5472113" cy="215900"/>
          </a:xfrm>
          <a:prstGeom prst="rect">
            <a:avLst/>
          </a:prstGeom>
          <a:noFill/>
          <a:ln w="9525" algn="ctr">
            <a:noFill/>
            <a:miter lim="800000"/>
            <a:headEnd/>
            <a:tailEnd/>
          </a:ln>
          <a:effectLst/>
        </p:spPr>
        <p:txBody>
          <a:bodyPr vert="horz" wrap="square" lIns="0" tIns="45720" rIns="91440" bIns="45720" numCol="1" anchor="b" anchorCtr="0" compatLnSpc="1">
            <a:prstTxWarp prst="textNoShape">
              <a:avLst/>
            </a:prstTxWarp>
          </a:bodyPr>
          <a:lstStyle>
            <a:lvl1pPr>
              <a:spcBef>
                <a:spcPct val="20000"/>
              </a:spcBef>
              <a:defRPr sz="800" u="none">
                <a:solidFill>
                  <a:schemeClr val="bg1"/>
                </a:solidFill>
                <a:latin typeface="Helvetica" pitchFamily="-106" charset="0"/>
                <a:ea typeface="ＭＳ Ｐゴシック" pitchFamily="-106" charset="-128"/>
              </a:defRPr>
            </a:lvl1pPr>
          </a:lstStyle>
          <a:p>
            <a:pPr>
              <a:defRPr/>
            </a:pPr>
            <a:r>
              <a:rPr lang="es-ES"/>
              <a:t>Espacio para reproducir el título de la presentación que va en la portada</a:t>
            </a:r>
          </a:p>
        </p:txBody>
      </p:sp>
      <p:sp>
        <p:nvSpPr>
          <p:cNvPr id="33801" name="Rectangle 9"/>
          <p:cNvSpPr>
            <a:spLocks noGrp="1" noChangeArrowheads="1"/>
          </p:cNvSpPr>
          <p:nvPr>
            <p:ph type="sldNum" sz="quarter" idx="4"/>
          </p:nvPr>
        </p:nvSpPr>
        <p:spPr bwMode="auto">
          <a:xfrm>
            <a:off x="8532813" y="6597650"/>
            <a:ext cx="431800" cy="215900"/>
          </a:xfrm>
          <a:prstGeom prst="rect">
            <a:avLst/>
          </a:prstGeom>
          <a:noFill/>
          <a:ln w="9525" algn="ctr">
            <a:noFill/>
            <a:miter lim="800000"/>
            <a:headEnd/>
            <a:tailEnd/>
          </a:ln>
          <a:effectLst/>
        </p:spPr>
        <p:txBody>
          <a:bodyPr vert="horz" wrap="square" lIns="91440" tIns="45720" rIns="0" bIns="45720" numCol="1" anchor="b" anchorCtr="0" compatLnSpc="1">
            <a:prstTxWarp prst="textNoShape">
              <a:avLst/>
            </a:prstTxWarp>
          </a:bodyPr>
          <a:lstStyle>
            <a:lvl1pPr algn="r">
              <a:spcBef>
                <a:spcPct val="20000"/>
              </a:spcBef>
              <a:defRPr sz="900" b="1" u="none">
                <a:solidFill>
                  <a:schemeClr val="bg1"/>
                </a:solidFill>
                <a:latin typeface="Helvetica" pitchFamily="-106" charset="0"/>
                <a:ea typeface="ＭＳ Ｐゴシック" pitchFamily="-106" charset="-128"/>
              </a:defRPr>
            </a:lvl1pPr>
          </a:lstStyle>
          <a:p>
            <a:pPr>
              <a:defRPr/>
            </a:pPr>
            <a:fld id="{985D5CC5-1379-47B4-92D4-8692EE98ECD6}" type="slidenum">
              <a:rPr lang="es-ES"/>
              <a:pPr>
                <a:defRPr/>
              </a:pPr>
              <a:t>‹#›</a:t>
            </a:fld>
            <a:endParaRPr lang="es-ES"/>
          </a:p>
        </p:txBody>
      </p:sp>
      <p:sp>
        <p:nvSpPr>
          <p:cNvPr id="33808" name="Rectangle 16"/>
          <p:cNvSpPr>
            <a:spLocks noChangeArrowheads="1"/>
          </p:cNvSpPr>
          <p:nvPr/>
        </p:nvSpPr>
        <p:spPr bwMode="auto">
          <a:xfrm>
            <a:off x="0" y="6453188"/>
            <a:ext cx="9144000" cy="71437"/>
          </a:xfrm>
          <a:prstGeom prst="rect">
            <a:avLst/>
          </a:prstGeom>
          <a:solidFill>
            <a:srgbClr val="FFD500"/>
          </a:solidFill>
          <a:ln w="9525">
            <a:noFill/>
            <a:miter lim="800000"/>
            <a:headEnd/>
            <a:tailEnd/>
          </a:ln>
        </p:spPr>
        <p:txBody>
          <a:bodyPr wrap="none" anchor="ctr"/>
          <a:lstStyle/>
          <a:p>
            <a:pPr>
              <a:defRPr/>
            </a:pPr>
            <a:endParaRPr lang="es-ES_tradnl">
              <a:latin typeface="BC I25 Wide" pitchFamily="34" charset="0"/>
              <a:ea typeface="ＭＳ Ｐゴシック" pitchFamily="-106" charset="-128"/>
            </a:endParaRPr>
          </a:p>
        </p:txBody>
      </p:sp>
      <p:pic>
        <p:nvPicPr>
          <p:cNvPr id="1033" name="Picture 11" descr="horizontal_color_positivo"/>
          <p:cNvPicPr>
            <a:picLocks noChangeAspect="1" noChangeArrowheads="1"/>
          </p:cNvPicPr>
          <p:nvPr userDrawn="1"/>
        </p:nvPicPr>
        <p:blipFill>
          <a:blip r:embed="rId14" cstate="print"/>
          <a:srcRect/>
          <a:stretch>
            <a:fillRect/>
          </a:stretch>
        </p:blipFill>
        <p:spPr bwMode="auto">
          <a:xfrm>
            <a:off x="6589713" y="171450"/>
            <a:ext cx="2303462" cy="665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1"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hdr="0" dt="0"/>
  <p:txStyles>
    <p:titleStyle>
      <a:lvl1pPr algn="l" rtl="0" eaLnBrk="0" fontAlgn="base" hangingPunct="0">
        <a:spcBef>
          <a:spcPct val="0"/>
        </a:spcBef>
        <a:spcAft>
          <a:spcPct val="0"/>
        </a:spcAft>
        <a:defRPr sz="1700" b="1">
          <a:solidFill>
            <a:srgbClr val="0066CC"/>
          </a:solidFill>
          <a:latin typeface="+mj-lt"/>
          <a:ea typeface="MS PGothic" pitchFamily="34" charset="-128"/>
          <a:cs typeface="ＭＳ Ｐゴシック" pitchFamily="-106" charset="-128"/>
        </a:defRPr>
      </a:lvl1pPr>
      <a:lvl2pPr algn="l" rtl="0" eaLnBrk="0" fontAlgn="base" hangingPunct="0">
        <a:spcBef>
          <a:spcPct val="0"/>
        </a:spcBef>
        <a:spcAft>
          <a:spcPct val="0"/>
        </a:spcAft>
        <a:defRPr sz="1700" b="1">
          <a:solidFill>
            <a:srgbClr val="0066CC"/>
          </a:solidFill>
          <a:latin typeface="Helvetica" pitchFamily="34" charset="0"/>
          <a:ea typeface="MS PGothic" pitchFamily="34" charset="-128"/>
          <a:cs typeface="ＭＳ Ｐゴシック" pitchFamily="-106" charset="-128"/>
        </a:defRPr>
      </a:lvl2pPr>
      <a:lvl3pPr algn="l" rtl="0" eaLnBrk="0" fontAlgn="base" hangingPunct="0">
        <a:spcBef>
          <a:spcPct val="0"/>
        </a:spcBef>
        <a:spcAft>
          <a:spcPct val="0"/>
        </a:spcAft>
        <a:defRPr sz="1700" b="1">
          <a:solidFill>
            <a:srgbClr val="0066CC"/>
          </a:solidFill>
          <a:latin typeface="Helvetica" pitchFamily="34" charset="0"/>
          <a:ea typeface="MS PGothic" pitchFamily="34" charset="-128"/>
          <a:cs typeface="ＭＳ Ｐゴシック" pitchFamily="-106" charset="-128"/>
        </a:defRPr>
      </a:lvl3pPr>
      <a:lvl4pPr algn="l" rtl="0" eaLnBrk="0" fontAlgn="base" hangingPunct="0">
        <a:spcBef>
          <a:spcPct val="0"/>
        </a:spcBef>
        <a:spcAft>
          <a:spcPct val="0"/>
        </a:spcAft>
        <a:defRPr sz="1700" b="1">
          <a:solidFill>
            <a:srgbClr val="0066CC"/>
          </a:solidFill>
          <a:latin typeface="Helvetica" pitchFamily="34" charset="0"/>
          <a:ea typeface="MS PGothic" pitchFamily="34" charset="-128"/>
          <a:cs typeface="ＭＳ Ｐゴシック" pitchFamily="-106" charset="-128"/>
        </a:defRPr>
      </a:lvl4pPr>
      <a:lvl5pPr algn="l" rtl="0" eaLnBrk="0" fontAlgn="base" hangingPunct="0">
        <a:spcBef>
          <a:spcPct val="0"/>
        </a:spcBef>
        <a:spcAft>
          <a:spcPct val="0"/>
        </a:spcAft>
        <a:defRPr sz="1700" b="1">
          <a:solidFill>
            <a:srgbClr val="0066CC"/>
          </a:solidFill>
          <a:latin typeface="Helvetica" pitchFamily="34" charset="0"/>
          <a:ea typeface="MS PGothic" pitchFamily="34" charset="-128"/>
          <a:cs typeface="ＭＳ Ｐゴシック" pitchFamily="-106" charset="-128"/>
        </a:defRPr>
      </a:lvl5pPr>
      <a:lvl6pPr marL="457200" algn="l" rtl="0" fontAlgn="base">
        <a:spcBef>
          <a:spcPct val="0"/>
        </a:spcBef>
        <a:spcAft>
          <a:spcPct val="0"/>
        </a:spcAft>
        <a:defRPr sz="1700" b="1">
          <a:solidFill>
            <a:srgbClr val="004236"/>
          </a:solidFill>
          <a:latin typeface="Helvetica" pitchFamily="34" charset="0"/>
        </a:defRPr>
      </a:lvl6pPr>
      <a:lvl7pPr marL="914400" algn="l" rtl="0" fontAlgn="base">
        <a:spcBef>
          <a:spcPct val="0"/>
        </a:spcBef>
        <a:spcAft>
          <a:spcPct val="0"/>
        </a:spcAft>
        <a:defRPr sz="1700" b="1">
          <a:solidFill>
            <a:srgbClr val="004236"/>
          </a:solidFill>
          <a:latin typeface="Helvetica" pitchFamily="34" charset="0"/>
        </a:defRPr>
      </a:lvl7pPr>
      <a:lvl8pPr marL="1371600" algn="l" rtl="0" fontAlgn="base">
        <a:spcBef>
          <a:spcPct val="0"/>
        </a:spcBef>
        <a:spcAft>
          <a:spcPct val="0"/>
        </a:spcAft>
        <a:defRPr sz="1700" b="1">
          <a:solidFill>
            <a:srgbClr val="004236"/>
          </a:solidFill>
          <a:latin typeface="Helvetica" pitchFamily="34" charset="0"/>
        </a:defRPr>
      </a:lvl8pPr>
      <a:lvl9pPr marL="1828800" algn="l" rtl="0" fontAlgn="base">
        <a:spcBef>
          <a:spcPct val="0"/>
        </a:spcBef>
        <a:spcAft>
          <a:spcPct val="0"/>
        </a:spcAft>
        <a:defRPr sz="1700" b="1">
          <a:solidFill>
            <a:srgbClr val="004236"/>
          </a:solidFill>
          <a:latin typeface="Helvetica" pitchFamily="34" charset="0"/>
        </a:defRPr>
      </a:lvl9pPr>
    </p:titleStyle>
    <p:bodyStyle>
      <a:lvl1pPr marL="381000" indent="-381000" algn="l" rtl="0" eaLnBrk="0" fontAlgn="base" hangingPunct="0">
        <a:spcBef>
          <a:spcPct val="20000"/>
        </a:spcBef>
        <a:spcAft>
          <a:spcPct val="0"/>
        </a:spcAft>
        <a:buClr>
          <a:srgbClr val="004248"/>
        </a:buClr>
        <a:buChar char="•"/>
        <a:defRPr sz="1600">
          <a:solidFill>
            <a:srgbClr val="333333"/>
          </a:solidFill>
          <a:latin typeface="+mn-lt"/>
          <a:ea typeface="MS PGothic" pitchFamily="34" charset="-128"/>
          <a:cs typeface="ＭＳ Ｐゴシック" pitchFamily="-106" charset="-128"/>
        </a:defRPr>
      </a:lvl1pPr>
      <a:lvl2pPr marL="800100" indent="-342900" algn="l" rtl="0" eaLnBrk="0" fontAlgn="base" hangingPunct="0">
        <a:spcBef>
          <a:spcPct val="20000"/>
        </a:spcBef>
        <a:spcAft>
          <a:spcPct val="0"/>
        </a:spcAft>
        <a:buClr>
          <a:srgbClr val="BAD405"/>
        </a:buClr>
        <a:buFont typeface="Arial Unicode MS" pitchFamily="34" charset="-128"/>
        <a:buChar char="&gt;"/>
        <a:defRPr sz="1400">
          <a:solidFill>
            <a:srgbClr val="333333"/>
          </a:solidFill>
          <a:latin typeface="+mn-lt"/>
          <a:ea typeface="MS PGothic" pitchFamily="34" charset="-128"/>
        </a:defRPr>
      </a:lvl2pPr>
      <a:lvl3pPr marL="1219200" indent="-304800" algn="l" rtl="0" eaLnBrk="0" fontAlgn="base" hangingPunct="0">
        <a:spcBef>
          <a:spcPct val="20000"/>
        </a:spcBef>
        <a:spcAft>
          <a:spcPct val="0"/>
        </a:spcAft>
        <a:buClr>
          <a:srgbClr val="004236"/>
        </a:buClr>
        <a:buChar char="•"/>
        <a:defRPr sz="1400">
          <a:solidFill>
            <a:srgbClr val="333333"/>
          </a:solidFill>
          <a:latin typeface="+mn-lt"/>
          <a:ea typeface="MS PGothic" pitchFamily="34" charset="-128"/>
        </a:defRPr>
      </a:lvl3pPr>
      <a:lvl4pPr marL="1676400" indent="-304800" algn="l" rtl="0" eaLnBrk="0" fontAlgn="base" hangingPunct="0">
        <a:spcBef>
          <a:spcPct val="20000"/>
        </a:spcBef>
        <a:spcAft>
          <a:spcPct val="0"/>
        </a:spcAft>
        <a:buClr>
          <a:srgbClr val="004236"/>
        </a:buClr>
        <a:buChar char="•"/>
        <a:defRPr sz="1400">
          <a:solidFill>
            <a:srgbClr val="333333"/>
          </a:solidFill>
          <a:latin typeface="+mn-lt"/>
          <a:ea typeface="MS PGothic" pitchFamily="34" charset="-128"/>
        </a:defRPr>
      </a:lvl4pPr>
      <a:lvl5pPr marL="2095500" indent="-266700" algn="l" rtl="0" eaLnBrk="0" fontAlgn="base" hangingPunct="0">
        <a:spcBef>
          <a:spcPct val="20000"/>
        </a:spcBef>
        <a:spcAft>
          <a:spcPct val="0"/>
        </a:spcAft>
        <a:buClr>
          <a:srgbClr val="004236"/>
        </a:buClr>
        <a:buChar char="•"/>
        <a:defRPr sz="1400">
          <a:solidFill>
            <a:srgbClr val="333333"/>
          </a:solidFill>
          <a:latin typeface="+mn-lt"/>
          <a:ea typeface="MS PGothic" pitchFamily="34" charset="-128"/>
        </a:defRPr>
      </a:lvl5pPr>
      <a:lvl6pPr marL="2552700" indent="-266700" algn="l" rtl="0" fontAlgn="base">
        <a:spcBef>
          <a:spcPct val="20000"/>
        </a:spcBef>
        <a:spcAft>
          <a:spcPct val="0"/>
        </a:spcAft>
        <a:buClr>
          <a:srgbClr val="004236"/>
        </a:buClr>
        <a:buChar char="•"/>
        <a:defRPr sz="1400">
          <a:solidFill>
            <a:srgbClr val="333333"/>
          </a:solidFill>
          <a:latin typeface="+mn-lt"/>
        </a:defRPr>
      </a:lvl6pPr>
      <a:lvl7pPr marL="3009900" indent="-266700" algn="l" rtl="0" fontAlgn="base">
        <a:spcBef>
          <a:spcPct val="20000"/>
        </a:spcBef>
        <a:spcAft>
          <a:spcPct val="0"/>
        </a:spcAft>
        <a:buClr>
          <a:srgbClr val="004236"/>
        </a:buClr>
        <a:buChar char="•"/>
        <a:defRPr sz="1400">
          <a:solidFill>
            <a:srgbClr val="333333"/>
          </a:solidFill>
          <a:latin typeface="+mn-lt"/>
        </a:defRPr>
      </a:lvl7pPr>
      <a:lvl8pPr marL="3467100" indent="-266700" algn="l" rtl="0" fontAlgn="base">
        <a:spcBef>
          <a:spcPct val="20000"/>
        </a:spcBef>
        <a:spcAft>
          <a:spcPct val="0"/>
        </a:spcAft>
        <a:buClr>
          <a:srgbClr val="004236"/>
        </a:buClr>
        <a:buChar char="•"/>
        <a:defRPr sz="1400">
          <a:solidFill>
            <a:srgbClr val="333333"/>
          </a:solidFill>
          <a:latin typeface="+mn-lt"/>
        </a:defRPr>
      </a:lvl8pPr>
      <a:lvl9pPr marL="3924300" indent="-266700" algn="l" rtl="0" fontAlgn="base">
        <a:spcBef>
          <a:spcPct val="20000"/>
        </a:spcBef>
        <a:spcAft>
          <a:spcPct val="0"/>
        </a:spcAft>
        <a:buClr>
          <a:srgbClr val="004236"/>
        </a:buClr>
        <a:buChar char="•"/>
        <a:defRPr sz="1400">
          <a:solidFill>
            <a:srgbClr val="333333"/>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229" name="Rectangle 5"/>
          <p:cNvSpPr>
            <a:spLocks noChangeArrowheads="1"/>
          </p:cNvSpPr>
          <p:nvPr/>
        </p:nvSpPr>
        <p:spPr bwMode="auto">
          <a:xfrm>
            <a:off x="0" y="0"/>
            <a:ext cx="9144000" cy="6858000"/>
          </a:xfrm>
          <a:prstGeom prst="rect">
            <a:avLst/>
          </a:prstGeom>
          <a:solidFill>
            <a:srgbClr val="0072BA"/>
          </a:solidFill>
          <a:ln w="9525">
            <a:noFill/>
            <a:miter lim="800000"/>
            <a:headEnd/>
            <a:tailEnd/>
          </a:ln>
        </p:spPr>
        <p:txBody>
          <a:bodyPr wrap="none" anchor="ctr"/>
          <a:lstStyle/>
          <a:p>
            <a:pPr algn="ctr">
              <a:defRPr/>
            </a:pPr>
            <a:r>
              <a:rPr lang="es-MX" u="none">
                <a:solidFill>
                  <a:srgbClr val="0066CC"/>
                </a:solidFill>
                <a:latin typeface="Arial" charset="0"/>
                <a:ea typeface="ＭＳ Ｐゴシック" pitchFamily="-106" charset="-128"/>
              </a:rPr>
              <a:t> </a:t>
            </a:r>
            <a:endParaRPr lang="es-ES" u="none">
              <a:solidFill>
                <a:srgbClr val="0066CC"/>
              </a:solidFill>
              <a:latin typeface="Arial" charset="0"/>
              <a:ea typeface="ＭＳ Ｐゴシック" pitchFamily="-106" charset="-128"/>
            </a:endParaRPr>
          </a:p>
        </p:txBody>
      </p:sp>
      <p:sp>
        <p:nvSpPr>
          <p:cNvPr id="52231" name="Rectangle 7"/>
          <p:cNvSpPr>
            <a:spLocks noChangeArrowheads="1"/>
          </p:cNvSpPr>
          <p:nvPr userDrawn="1"/>
        </p:nvSpPr>
        <p:spPr bwMode="auto">
          <a:xfrm>
            <a:off x="684213" y="5949950"/>
            <a:ext cx="7705725" cy="396875"/>
          </a:xfrm>
          <a:prstGeom prst="rect">
            <a:avLst/>
          </a:prstGeom>
          <a:noFill/>
          <a:ln w="9525">
            <a:noFill/>
            <a:miter lim="800000"/>
            <a:headEnd/>
            <a:tailEnd/>
          </a:ln>
          <a:effectLst/>
        </p:spPr>
        <p:txBody>
          <a:bodyPr>
            <a:spAutoFit/>
          </a:bodyPr>
          <a:lstStyle/>
          <a:p>
            <a:pPr algn="ctr">
              <a:defRPr/>
            </a:pPr>
            <a:r>
              <a:rPr lang="es-MX" sz="1000" u="none">
                <a:solidFill>
                  <a:schemeClr val="bg1"/>
                </a:solidFill>
                <a:latin typeface="Helvetica" pitchFamily="-106" charset="0"/>
                <a:ea typeface="ＭＳ Ｐゴシック" pitchFamily="-106" charset="-128"/>
              </a:rPr>
              <a:t>Para uso restringido en la Universidad pedagógica Nacional. Todos los derechos reservados. Ninguna parte de esta presentación puede ser reproducida o utilizada en ninguna forma o por ningún medio sin permiso explícito de la Universidad.</a:t>
            </a:r>
            <a:endParaRPr lang="es-ES" sz="1000" u="none">
              <a:solidFill>
                <a:schemeClr val="bg1"/>
              </a:solidFill>
              <a:latin typeface="Helvetica" pitchFamily="-106" charset="0"/>
              <a:ea typeface="ＭＳ Ｐゴシック" pitchFamily="-106" charset="-128"/>
            </a:endParaRPr>
          </a:p>
        </p:txBody>
      </p:sp>
      <p:pic>
        <p:nvPicPr>
          <p:cNvPr id="2052" name="Picture 7" descr="horizontal_color"/>
          <p:cNvPicPr>
            <a:picLocks noChangeAspect="1" noChangeArrowheads="1"/>
          </p:cNvPicPr>
          <p:nvPr userDrawn="1"/>
        </p:nvPicPr>
        <p:blipFill>
          <a:blip r:embed="rId13" cstate="print"/>
          <a:srcRect/>
          <a:stretch>
            <a:fillRect/>
          </a:stretch>
        </p:blipFill>
        <p:spPr bwMode="auto">
          <a:xfrm>
            <a:off x="1042988" y="2176463"/>
            <a:ext cx="6840537" cy="19732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rtl="0" eaLnBrk="0" fontAlgn="base" hangingPunct="0">
        <a:spcBef>
          <a:spcPct val="0"/>
        </a:spcBef>
        <a:spcAft>
          <a:spcPct val="0"/>
        </a:spcAft>
        <a:defRPr sz="2400" b="1">
          <a:solidFill>
            <a:srgbClr val="234600"/>
          </a:solidFill>
          <a:latin typeface="+mj-lt"/>
          <a:ea typeface="MS PGothic" pitchFamily="34" charset="-128"/>
          <a:cs typeface="ＭＳ Ｐゴシック" pitchFamily="-106" charset="-128"/>
        </a:defRPr>
      </a:lvl1pPr>
      <a:lvl2pPr algn="l" rtl="0" eaLnBrk="0" fontAlgn="base" hangingPunct="0">
        <a:spcBef>
          <a:spcPct val="0"/>
        </a:spcBef>
        <a:spcAft>
          <a:spcPct val="0"/>
        </a:spcAft>
        <a:defRPr sz="2400" b="1">
          <a:solidFill>
            <a:srgbClr val="234600"/>
          </a:solidFill>
          <a:latin typeface="Andale Sans" pitchFamily="34" charset="0"/>
          <a:ea typeface="MS PGothic" pitchFamily="34" charset="-128"/>
          <a:cs typeface="ＭＳ Ｐゴシック" pitchFamily="-106" charset="-128"/>
        </a:defRPr>
      </a:lvl2pPr>
      <a:lvl3pPr algn="l" rtl="0" eaLnBrk="0" fontAlgn="base" hangingPunct="0">
        <a:spcBef>
          <a:spcPct val="0"/>
        </a:spcBef>
        <a:spcAft>
          <a:spcPct val="0"/>
        </a:spcAft>
        <a:defRPr sz="2400" b="1">
          <a:solidFill>
            <a:srgbClr val="234600"/>
          </a:solidFill>
          <a:latin typeface="Andale Sans" pitchFamily="34" charset="0"/>
          <a:ea typeface="MS PGothic" pitchFamily="34" charset="-128"/>
          <a:cs typeface="ＭＳ Ｐゴシック" pitchFamily="-106" charset="-128"/>
        </a:defRPr>
      </a:lvl3pPr>
      <a:lvl4pPr algn="l" rtl="0" eaLnBrk="0" fontAlgn="base" hangingPunct="0">
        <a:spcBef>
          <a:spcPct val="0"/>
        </a:spcBef>
        <a:spcAft>
          <a:spcPct val="0"/>
        </a:spcAft>
        <a:defRPr sz="2400" b="1">
          <a:solidFill>
            <a:srgbClr val="234600"/>
          </a:solidFill>
          <a:latin typeface="Andale Sans" pitchFamily="34" charset="0"/>
          <a:ea typeface="MS PGothic" pitchFamily="34" charset="-128"/>
          <a:cs typeface="ＭＳ Ｐゴシック" pitchFamily="-106" charset="-128"/>
        </a:defRPr>
      </a:lvl4pPr>
      <a:lvl5pPr algn="l" rtl="0" eaLnBrk="0" fontAlgn="base" hangingPunct="0">
        <a:spcBef>
          <a:spcPct val="0"/>
        </a:spcBef>
        <a:spcAft>
          <a:spcPct val="0"/>
        </a:spcAft>
        <a:defRPr sz="2400" b="1">
          <a:solidFill>
            <a:srgbClr val="234600"/>
          </a:solidFill>
          <a:latin typeface="Andale Sans" pitchFamily="34" charset="0"/>
          <a:ea typeface="MS PGothic" pitchFamily="34" charset="-128"/>
          <a:cs typeface="ＭＳ Ｐゴシック" pitchFamily="-106" charset="-128"/>
        </a:defRPr>
      </a:lvl5pPr>
      <a:lvl6pPr marL="457200" algn="l" rtl="0" fontAlgn="base">
        <a:spcBef>
          <a:spcPct val="0"/>
        </a:spcBef>
        <a:spcAft>
          <a:spcPct val="0"/>
        </a:spcAft>
        <a:defRPr sz="2400" b="1">
          <a:solidFill>
            <a:srgbClr val="234600"/>
          </a:solidFill>
          <a:latin typeface="Andale Sans" pitchFamily="34" charset="0"/>
        </a:defRPr>
      </a:lvl6pPr>
      <a:lvl7pPr marL="914400" algn="l" rtl="0" fontAlgn="base">
        <a:spcBef>
          <a:spcPct val="0"/>
        </a:spcBef>
        <a:spcAft>
          <a:spcPct val="0"/>
        </a:spcAft>
        <a:defRPr sz="2400" b="1">
          <a:solidFill>
            <a:srgbClr val="234600"/>
          </a:solidFill>
          <a:latin typeface="Andale Sans" pitchFamily="34" charset="0"/>
        </a:defRPr>
      </a:lvl7pPr>
      <a:lvl8pPr marL="1371600" algn="l" rtl="0" fontAlgn="base">
        <a:spcBef>
          <a:spcPct val="0"/>
        </a:spcBef>
        <a:spcAft>
          <a:spcPct val="0"/>
        </a:spcAft>
        <a:defRPr sz="2400" b="1">
          <a:solidFill>
            <a:srgbClr val="234600"/>
          </a:solidFill>
          <a:latin typeface="Andale Sans" pitchFamily="34" charset="0"/>
        </a:defRPr>
      </a:lvl8pPr>
      <a:lvl9pPr marL="1828800" algn="l" rtl="0" fontAlgn="base">
        <a:spcBef>
          <a:spcPct val="0"/>
        </a:spcBef>
        <a:spcAft>
          <a:spcPct val="0"/>
        </a:spcAft>
        <a:defRPr sz="2400" b="1">
          <a:solidFill>
            <a:srgbClr val="234600"/>
          </a:solidFill>
          <a:latin typeface="Andale Sans"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lr>
          <a:srgbClr val="800000"/>
        </a:buClr>
        <a:buFont typeface="Wingdings" pitchFamily="2" charset="2"/>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800000"/>
        </a:buClr>
        <a:buFont typeface="Arial" pitchFamily="34" charset="0"/>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336600"/>
        </a:buClr>
        <a:buFont typeface="Arial" pitchFamily="34" charset="0"/>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800000"/>
        </a:buClr>
        <a:buFont typeface="Arial" pitchFamily="34" charset="0"/>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rgbClr val="800000"/>
        </a:buClr>
        <a:buFont typeface="Arial" charset="0"/>
        <a:defRPr sz="1400">
          <a:solidFill>
            <a:schemeClr val="tx1"/>
          </a:solidFill>
          <a:latin typeface="+mn-lt"/>
        </a:defRPr>
      </a:lvl6pPr>
      <a:lvl7pPr marL="2971800" indent="-228600" algn="l" rtl="0" fontAlgn="base">
        <a:spcBef>
          <a:spcPct val="20000"/>
        </a:spcBef>
        <a:spcAft>
          <a:spcPct val="0"/>
        </a:spcAft>
        <a:buClr>
          <a:srgbClr val="800000"/>
        </a:buClr>
        <a:buFont typeface="Arial" charset="0"/>
        <a:defRPr sz="1400">
          <a:solidFill>
            <a:schemeClr val="tx1"/>
          </a:solidFill>
          <a:latin typeface="+mn-lt"/>
        </a:defRPr>
      </a:lvl7pPr>
      <a:lvl8pPr marL="3429000" indent="-228600" algn="l" rtl="0" fontAlgn="base">
        <a:spcBef>
          <a:spcPct val="20000"/>
        </a:spcBef>
        <a:spcAft>
          <a:spcPct val="0"/>
        </a:spcAft>
        <a:buClr>
          <a:srgbClr val="800000"/>
        </a:buClr>
        <a:buFont typeface="Arial" charset="0"/>
        <a:defRPr sz="1400">
          <a:solidFill>
            <a:schemeClr val="tx1"/>
          </a:solidFill>
          <a:latin typeface="+mn-lt"/>
        </a:defRPr>
      </a:lvl8pPr>
      <a:lvl9pPr marL="3886200" indent="-228600" algn="l" rtl="0" fontAlgn="base">
        <a:spcBef>
          <a:spcPct val="20000"/>
        </a:spcBef>
        <a:spcAft>
          <a:spcPct val="0"/>
        </a:spcAft>
        <a:buClr>
          <a:srgbClr val="800000"/>
        </a:buClr>
        <a:buFont typeface="Arial" charset="0"/>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3B45340-2CE9-4A7C-962D-E0FE882B4DFF}" type="datetimeFigureOut">
              <a:rPr lang="es-MX"/>
              <a:pPr>
                <a:defRPr/>
              </a:pPr>
              <a:t>10/3/13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ES"/>
              <a:t>Espacio para reproducir el título de la presentación que va en la portada</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2441848-853B-497F-8C02-B4B9B16D24C1}" type="slidenum">
              <a:rPr lang="es-ES"/>
              <a:pPr>
                <a:defRPr/>
              </a:pPr>
              <a:t>‹#›</a:t>
            </a:fld>
            <a:endParaRPr lang="es-ES"/>
          </a:p>
        </p:txBody>
      </p:sp>
      <p:pic>
        <p:nvPicPr>
          <p:cNvPr id="3079" name="Picture 11" descr="horizontal_color_positivo"/>
          <p:cNvPicPr>
            <a:picLocks noChangeAspect="1" noChangeArrowheads="1"/>
          </p:cNvPicPr>
          <p:nvPr userDrawn="1"/>
        </p:nvPicPr>
        <p:blipFill>
          <a:blip r:embed="rId13" cstate="print"/>
          <a:srcRect/>
          <a:stretch>
            <a:fillRect/>
          </a:stretch>
        </p:blipFill>
        <p:spPr bwMode="auto">
          <a:xfrm>
            <a:off x="6589713" y="171450"/>
            <a:ext cx="2303462" cy="665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2"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5.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5.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5.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hyperlink" Target="Autores%20pr%C3%A1ctica.pptx" TargetMode="External"/><Relationship Id="rId1" Type="http://schemas.openxmlformats.org/officeDocument/2006/relationships/slideLayout" Target="../slideLayouts/slideLayout25.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5.xml"/><Relationship Id="rId2"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CuadroTexto"/>
          <p:cNvSpPr txBox="1">
            <a:spLocks noChangeArrowheads="1"/>
          </p:cNvSpPr>
          <p:nvPr/>
        </p:nvSpPr>
        <p:spPr bwMode="auto">
          <a:xfrm>
            <a:off x="642938" y="1714500"/>
            <a:ext cx="8072437" cy="646113"/>
          </a:xfrm>
          <a:prstGeom prst="rect">
            <a:avLst/>
          </a:prstGeom>
          <a:noFill/>
          <a:ln w="9525">
            <a:noFill/>
            <a:miter lim="800000"/>
            <a:headEnd/>
            <a:tailEnd/>
          </a:ln>
        </p:spPr>
        <p:txBody>
          <a:bodyPr>
            <a:spAutoFit/>
          </a:bodyPr>
          <a:lstStyle/>
          <a:p>
            <a:endParaRPr lang="es-ES" u="none">
              <a:solidFill>
                <a:srgbClr val="0066CC"/>
              </a:solidFill>
            </a:endParaRPr>
          </a:p>
          <a:p>
            <a:endParaRPr lang="es-ES" u="none">
              <a:solidFill>
                <a:srgbClr val="0066CC"/>
              </a:solidFill>
              <a:latin typeface="Arial" pitchFamily="34" charset="0"/>
              <a:cs typeface="Arial" pitchFamily="34" charset="0"/>
            </a:endParaRPr>
          </a:p>
        </p:txBody>
      </p:sp>
      <p:sp>
        <p:nvSpPr>
          <p:cNvPr id="4" name="Rectangle 2"/>
          <p:cNvSpPr txBox="1">
            <a:spLocks noChangeArrowheads="1"/>
          </p:cNvSpPr>
          <p:nvPr/>
        </p:nvSpPr>
        <p:spPr bwMode="auto">
          <a:xfrm>
            <a:off x="571500" y="1196975"/>
            <a:ext cx="7858125" cy="5089525"/>
          </a:xfrm>
          <a:prstGeom prst="rect">
            <a:avLst/>
          </a:prstGeom>
          <a:noFill/>
          <a:ln w="9525">
            <a:noFill/>
            <a:miter lim="800000"/>
            <a:headEnd/>
            <a:tailEnd/>
          </a:ln>
        </p:spPr>
        <p:txBody>
          <a:bodyPr/>
          <a:lstStyle/>
          <a:p>
            <a:pPr algn="ctr">
              <a:defRPr/>
            </a:pPr>
            <a:endParaRPr lang="es-ES" sz="2800" b="1" i="1" u="none" dirty="0" smtClean="0">
              <a:solidFill>
                <a:schemeClr val="tx2">
                  <a:lumMod val="75000"/>
                </a:schemeClr>
              </a:solidFill>
              <a:latin typeface="Arial" pitchFamily="34" charset="0"/>
              <a:cs typeface="Arial" pitchFamily="34" charset="0"/>
            </a:endParaRPr>
          </a:p>
          <a:p>
            <a:pPr algn="ctr">
              <a:defRPr/>
            </a:pPr>
            <a:r>
              <a:rPr lang="es-ES" sz="2800" b="1" i="1" u="none" dirty="0" smtClean="0">
                <a:solidFill>
                  <a:schemeClr val="tx2">
                    <a:lumMod val="75000"/>
                  </a:schemeClr>
                </a:solidFill>
                <a:latin typeface="Arial" pitchFamily="34" charset="0"/>
                <a:cs typeface="Arial" pitchFamily="34" charset="0"/>
              </a:rPr>
              <a:t>Interculturalidad </a:t>
            </a:r>
            <a:r>
              <a:rPr lang="es-ES" sz="2800" b="1" i="1" u="none" dirty="0">
                <a:solidFill>
                  <a:schemeClr val="tx2">
                    <a:lumMod val="75000"/>
                  </a:schemeClr>
                </a:solidFill>
                <a:latin typeface="Arial" pitchFamily="34" charset="0"/>
                <a:cs typeface="Arial" pitchFamily="34" charset="0"/>
              </a:rPr>
              <a:t>y Educación en la </a:t>
            </a:r>
            <a:r>
              <a:rPr lang="es-ES" sz="2800" b="1" i="1" u="none" dirty="0" smtClean="0">
                <a:solidFill>
                  <a:schemeClr val="tx2">
                    <a:lumMod val="75000"/>
                  </a:schemeClr>
                </a:solidFill>
                <a:latin typeface="Arial" pitchFamily="34" charset="0"/>
                <a:cs typeface="Arial" pitchFamily="34" charset="0"/>
              </a:rPr>
              <a:t>Ciudad </a:t>
            </a:r>
            <a:r>
              <a:rPr lang="es-ES" sz="2800" b="1" i="1" u="none" dirty="0">
                <a:solidFill>
                  <a:schemeClr val="tx2">
                    <a:lumMod val="75000"/>
                  </a:schemeClr>
                </a:solidFill>
                <a:latin typeface="Arial" pitchFamily="34" charset="0"/>
                <a:cs typeface="Arial" pitchFamily="34" charset="0"/>
              </a:rPr>
              <a:t>de Bogotá: </a:t>
            </a:r>
            <a:r>
              <a:rPr lang="es-ES" sz="2800" b="1" i="1" u="none" dirty="0" smtClean="0">
                <a:solidFill>
                  <a:schemeClr val="tx2">
                    <a:lumMod val="75000"/>
                  </a:schemeClr>
                </a:solidFill>
                <a:latin typeface="Arial" pitchFamily="34" charset="0"/>
                <a:cs typeface="Arial" pitchFamily="34" charset="0"/>
              </a:rPr>
              <a:t>Prácticas </a:t>
            </a:r>
            <a:r>
              <a:rPr lang="es-ES" sz="2800" b="1" i="1" u="none" dirty="0">
                <a:solidFill>
                  <a:schemeClr val="tx2">
                    <a:lumMod val="75000"/>
                  </a:schemeClr>
                </a:solidFill>
                <a:latin typeface="Arial" pitchFamily="34" charset="0"/>
                <a:cs typeface="Arial" pitchFamily="34" charset="0"/>
              </a:rPr>
              <a:t>y </a:t>
            </a:r>
            <a:r>
              <a:rPr lang="es-ES" sz="2800" b="1" i="1" u="none" dirty="0" smtClean="0">
                <a:solidFill>
                  <a:schemeClr val="tx2">
                    <a:lumMod val="75000"/>
                  </a:schemeClr>
                </a:solidFill>
                <a:latin typeface="Arial" pitchFamily="34" charset="0"/>
                <a:cs typeface="Arial" pitchFamily="34" charset="0"/>
              </a:rPr>
              <a:t>Contextos</a:t>
            </a:r>
            <a:endParaRPr lang="es-ES" sz="2800" b="1" i="1" u="none" dirty="0">
              <a:solidFill>
                <a:schemeClr val="tx2">
                  <a:lumMod val="75000"/>
                </a:schemeClr>
              </a:solidFill>
              <a:latin typeface="Arial" pitchFamily="34" charset="0"/>
              <a:cs typeface="Arial" pitchFamily="34" charset="0"/>
            </a:endParaRPr>
          </a:p>
          <a:p>
            <a:pPr algn="ctr">
              <a:defRPr/>
            </a:pPr>
            <a:endParaRPr lang="es-ES" sz="2400" b="1" u="none" dirty="0" smtClean="0">
              <a:solidFill>
                <a:schemeClr val="tx2">
                  <a:lumMod val="75000"/>
                </a:schemeClr>
              </a:solidFill>
              <a:latin typeface="Arial" pitchFamily="34" charset="0"/>
              <a:cs typeface="Arial" pitchFamily="34" charset="0"/>
            </a:endParaRPr>
          </a:p>
          <a:p>
            <a:pPr algn="r">
              <a:defRPr/>
            </a:pPr>
            <a:endParaRPr lang="es-ES" sz="2400" b="1" u="none" dirty="0" smtClean="0">
              <a:solidFill>
                <a:schemeClr val="tx2">
                  <a:lumMod val="75000"/>
                </a:schemeClr>
              </a:solidFill>
              <a:latin typeface="Arial" pitchFamily="34" charset="0"/>
              <a:cs typeface="Arial" pitchFamily="34" charset="0"/>
            </a:endParaRPr>
          </a:p>
          <a:p>
            <a:pPr algn="r">
              <a:defRPr/>
            </a:pPr>
            <a:r>
              <a:rPr lang="es-ES" sz="2400" b="1" u="none" dirty="0" smtClean="0">
                <a:solidFill>
                  <a:schemeClr val="tx2">
                    <a:lumMod val="75000"/>
                  </a:schemeClr>
                </a:solidFill>
                <a:latin typeface="Arial" pitchFamily="34" charset="0"/>
                <a:cs typeface="Arial" pitchFamily="34" charset="0"/>
              </a:rPr>
              <a:t>Sandra Guido Guevara</a:t>
            </a:r>
            <a:endParaRPr lang="es-MX" sz="2400" b="1" u="none" dirty="0" smtClean="0">
              <a:solidFill>
                <a:schemeClr val="tx2">
                  <a:lumMod val="75000"/>
                </a:schemeClr>
              </a:solidFill>
              <a:latin typeface="Arial" pitchFamily="34" charset="0"/>
              <a:cs typeface="Arial" pitchFamily="34" charset="0"/>
            </a:endParaRPr>
          </a:p>
          <a:p>
            <a:pPr algn="ctr">
              <a:defRPr/>
            </a:pPr>
            <a:endParaRPr lang="es-CO" sz="2400" u="none" dirty="0" smtClean="0"/>
          </a:p>
          <a:p>
            <a:pPr algn="ctr">
              <a:defRPr/>
            </a:pPr>
            <a:endParaRPr lang="es-CO" sz="2400" u="none" dirty="0" smtClean="0"/>
          </a:p>
          <a:p>
            <a:pPr algn="ctr">
              <a:defRPr/>
            </a:pPr>
            <a:r>
              <a:rPr lang="es-CO" sz="2000" b="1" i="1" u="none" dirty="0">
                <a:solidFill>
                  <a:schemeClr val="tx2">
                    <a:lumMod val="75000"/>
                  </a:schemeClr>
                </a:solidFill>
                <a:latin typeface="Arial" pitchFamily="34" charset="0"/>
                <a:cs typeface="Arial" pitchFamily="34" charset="0"/>
              </a:rPr>
              <a:t>XIII Simposio Interamericano de Investigación Etnográfica </a:t>
            </a:r>
            <a:r>
              <a:rPr lang="es-CO" sz="2000" b="1" i="1" u="none" dirty="0" smtClean="0">
                <a:solidFill>
                  <a:schemeClr val="tx2">
                    <a:lumMod val="75000"/>
                  </a:schemeClr>
                </a:solidFill>
                <a:latin typeface="Arial" pitchFamily="34" charset="0"/>
                <a:cs typeface="Arial" pitchFamily="34" charset="0"/>
              </a:rPr>
              <a:t>en </a:t>
            </a:r>
            <a:r>
              <a:rPr lang="es-CO" sz="2000" b="1" i="1" u="none" dirty="0">
                <a:solidFill>
                  <a:schemeClr val="tx2">
                    <a:lumMod val="75000"/>
                  </a:schemeClr>
                </a:solidFill>
                <a:latin typeface="Arial" pitchFamily="34" charset="0"/>
                <a:cs typeface="Arial" pitchFamily="34" charset="0"/>
              </a:rPr>
              <a:t>Educación </a:t>
            </a:r>
            <a:endParaRPr lang="es-CO" sz="2000" b="1" i="1" u="none" dirty="0" smtClean="0">
              <a:solidFill>
                <a:schemeClr val="tx2">
                  <a:lumMod val="75000"/>
                </a:schemeClr>
              </a:solidFill>
              <a:latin typeface="Arial" pitchFamily="34" charset="0"/>
              <a:cs typeface="Arial" pitchFamily="34" charset="0"/>
            </a:endParaRPr>
          </a:p>
          <a:p>
            <a:pPr algn="ctr">
              <a:defRPr/>
            </a:pPr>
            <a:r>
              <a:rPr lang="es-CO" sz="2000" b="1" i="1" u="none" dirty="0" smtClean="0">
                <a:solidFill>
                  <a:schemeClr val="tx2">
                    <a:lumMod val="75000"/>
                  </a:schemeClr>
                </a:solidFill>
                <a:latin typeface="Arial" pitchFamily="34" charset="0"/>
                <a:cs typeface="Arial" pitchFamily="34" charset="0"/>
              </a:rPr>
              <a:t>Universidad </a:t>
            </a:r>
            <a:r>
              <a:rPr lang="es-CO" sz="2000" b="1" i="1" u="none" dirty="0">
                <a:solidFill>
                  <a:schemeClr val="tx2">
                    <a:lumMod val="75000"/>
                  </a:schemeClr>
                </a:solidFill>
                <a:latin typeface="Arial" pitchFamily="34" charset="0"/>
                <a:cs typeface="Arial" pitchFamily="34" charset="0"/>
              </a:rPr>
              <a:t>de California (UCLA</a:t>
            </a:r>
            <a:r>
              <a:rPr lang="es-CO" sz="2000" b="1" i="1" u="none" dirty="0" smtClean="0">
                <a:solidFill>
                  <a:schemeClr val="tx2">
                    <a:lumMod val="75000"/>
                  </a:schemeClr>
                </a:solidFill>
                <a:latin typeface="Arial" pitchFamily="34" charset="0"/>
                <a:cs typeface="Arial" pitchFamily="34" charset="0"/>
              </a:rPr>
              <a:t>) </a:t>
            </a:r>
          </a:p>
          <a:p>
            <a:pPr algn="ctr">
              <a:defRPr/>
            </a:pPr>
            <a:r>
              <a:rPr lang="es-CO" sz="2000" b="1" i="1" u="none" dirty="0" smtClean="0">
                <a:solidFill>
                  <a:schemeClr val="tx2">
                    <a:lumMod val="75000"/>
                  </a:schemeClr>
                </a:solidFill>
                <a:latin typeface="Arial" pitchFamily="34" charset="0"/>
                <a:cs typeface="Arial" pitchFamily="34" charset="0"/>
              </a:rPr>
              <a:t>Los </a:t>
            </a:r>
            <a:r>
              <a:rPr lang="es-CO" sz="2000" b="1" i="1" u="none" dirty="0">
                <a:solidFill>
                  <a:schemeClr val="tx2">
                    <a:lumMod val="75000"/>
                  </a:schemeClr>
                </a:solidFill>
                <a:latin typeface="Arial" pitchFamily="34" charset="0"/>
                <a:cs typeface="Arial" pitchFamily="34" charset="0"/>
              </a:rPr>
              <a:t>Ángeles </a:t>
            </a:r>
            <a:endParaRPr lang="es-CO" sz="2000" b="1" i="1" u="none" dirty="0" smtClean="0">
              <a:solidFill>
                <a:schemeClr val="tx2">
                  <a:lumMod val="75000"/>
                </a:schemeClr>
              </a:solidFill>
              <a:latin typeface="Arial" pitchFamily="34" charset="0"/>
              <a:cs typeface="Arial" pitchFamily="34" charset="0"/>
            </a:endParaRPr>
          </a:p>
          <a:p>
            <a:pPr algn="ctr">
              <a:defRPr/>
            </a:pPr>
            <a:r>
              <a:rPr lang="es-CO" sz="2000" b="1" i="1" u="none" dirty="0" smtClean="0">
                <a:solidFill>
                  <a:schemeClr val="tx2">
                    <a:lumMod val="75000"/>
                  </a:schemeClr>
                </a:solidFill>
                <a:latin typeface="Arial" pitchFamily="34" charset="0"/>
                <a:cs typeface="Arial" pitchFamily="34" charset="0"/>
              </a:rPr>
              <a:t>Septiembre</a:t>
            </a:r>
            <a:r>
              <a:rPr lang="es-CO" sz="2000" b="1" i="1" u="none" dirty="0">
                <a:solidFill>
                  <a:schemeClr val="tx2">
                    <a:lumMod val="75000"/>
                  </a:schemeClr>
                </a:solidFill>
                <a:latin typeface="Arial" pitchFamily="34" charset="0"/>
                <a:cs typeface="Arial" pitchFamily="34" charset="0"/>
              </a:rPr>
              <a:t>, 2013</a:t>
            </a:r>
            <a:endParaRPr lang="es-ES" sz="2000" b="1" i="1" u="none" dirty="0">
              <a:solidFill>
                <a:schemeClr val="tx2">
                  <a:lumMod val="75000"/>
                </a:schemeClr>
              </a:solidFill>
              <a:latin typeface="Arial" pitchFamily="34" charset="0"/>
              <a:cs typeface="Arial" pitchFamily="34" charset="0"/>
            </a:endParaRPr>
          </a:p>
          <a:p>
            <a:pPr algn="ctr">
              <a:defRPr/>
            </a:pPr>
            <a:endParaRPr lang="es-ES" sz="2400" b="1" u="none" dirty="0" smtClean="0">
              <a:solidFill>
                <a:schemeClr val="tx2">
                  <a:lumMod val="75000"/>
                </a:schemeClr>
              </a:solidFill>
              <a:latin typeface="Arial" pitchFamily="34" charset="0"/>
              <a:cs typeface="Arial" pitchFamily="34" charset="0"/>
            </a:endParaRPr>
          </a:p>
          <a:p>
            <a:pPr algn="ctr">
              <a:defRPr/>
            </a:pPr>
            <a:endParaRPr lang="es-MX" sz="2400" b="1" u="none" dirty="0">
              <a:solidFill>
                <a:schemeClr val="tx2">
                  <a:lumMod val="75000"/>
                </a:schemeClr>
              </a:solidFill>
              <a:latin typeface="Arial" pitchFamily="34" charset="0"/>
              <a:cs typeface="Arial" pitchFamily="34" charset="0"/>
            </a:endParaRPr>
          </a:p>
          <a:p>
            <a:pPr algn="ctr">
              <a:defRPr/>
            </a:pPr>
            <a:r>
              <a:rPr lang="es-ES" sz="2400" b="1" u="none" dirty="0">
                <a:solidFill>
                  <a:schemeClr val="tx2">
                    <a:lumMod val="75000"/>
                  </a:schemeClr>
                </a:solidFill>
                <a:latin typeface="Arial" pitchFamily="34" charset="0"/>
                <a:cs typeface="Arial" pitchFamily="34" charset="0"/>
              </a:rPr>
              <a:t> </a:t>
            </a:r>
            <a:endParaRPr lang="es-ES" sz="2400" b="1" u="none" kern="0" dirty="0">
              <a:solidFill>
                <a:schemeClr val="tx2">
                  <a:lumMod val="75000"/>
                </a:schemeClr>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7139136" cy="940966"/>
          </a:xfrm>
        </p:spPr>
        <p:txBody>
          <a:bodyPr/>
          <a:lstStyle/>
          <a:p>
            <a:r>
              <a:rPr lang="es-CO" sz="2800" b="1" dirty="0" smtClean="0">
                <a:solidFill>
                  <a:schemeClr val="tx2">
                    <a:lumMod val="50000"/>
                  </a:schemeClr>
                </a:solidFill>
              </a:rPr>
              <a:t>Discriminación y </a:t>
            </a:r>
            <a:r>
              <a:rPr lang="es-CO" sz="2800" b="1" dirty="0" err="1" smtClean="0">
                <a:solidFill>
                  <a:schemeClr val="tx2">
                    <a:lumMod val="50000"/>
                  </a:schemeClr>
                </a:solidFill>
              </a:rPr>
              <a:t>subalternización</a:t>
            </a:r>
            <a:endParaRPr lang="es-ES_tradnl" sz="2800" dirty="0">
              <a:solidFill>
                <a:schemeClr val="tx2">
                  <a:lumMod val="50000"/>
                </a:schemeClr>
              </a:solidFill>
            </a:endParaRPr>
          </a:p>
        </p:txBody>
      </p:sp>
      <p:sp>
        <p:nvSpPr>
          <p:cNvPr id="3" name="2 Marcador de contenido"/>
          <p:cNvSpPr>
            <a:spLocks noGrp="1"/>
          </p:cNvSpPr>
          <p:nvPr>
            <p:ph idx="1"/>
          </p:nvPr>
        </p:nvSpPr>
        <p:spPr>
          <a:xfrm>
            <a:off x="457200" y="1340768"/>
            <a:ext cx="8229600" cy="4752528"/>
          </a:xfrm>
        </p:spPr>
        <p:txBody>
          <a:bodyPr/>
          <a:lstStyle/>
          <a:p>
            <a:pPr>
              <a:buNone/>
            </a:pPr>
            <a:r>
              <a:rPr lang="es-ES" sz="2400" b="1" i="1" dirty="0" smtClean="0">
                <a:solidFill>
                  <a:schemeClr val="tx2">
                    <a:lumMod val="50000"/>
                  </a:schemeClr>
                </a:solidFill>
              </a:rPr>
              <a:t>Diada diferencia- déficit</a:t>
            </a:r>
          </a:p>
          <a:p>
            <a:pPr>
              <a:buNone/>
            </a:pPr>
            <a:endParaRPr lang="es-ES" sz="2400" b="1" dirty="0" smtClean="0">
              <a:solidFill>
                <a:schemeClr val="tx2">
                  <a:lumMod val="50000"/>
                </a:schemeClr>
              </a:solidFill>
            </a:endParaRPr>
          </a:p>
          <a:p>
            <a:r>
              <a:rPr lang="es-ES" sz="2000" b="1" i="1" dirty="0" smtClean="0">
                <a:solidFill>
                  <a:schemeClr val="tx2">
                    <a:lumMod val="75000"/>
                  </a:schemeClr>
                </a:solidFill>
              </a:rPr>
              <a:t>(…) me parece que tienen como una especie de cómo se llama eso, dificultad para aprender; son como muy lentos, igual para hacer los trabajos escritos son muy despaciosos, muévanse. (</a:t>
            </a:r>
            <a:r>
              <a:rPr lang="es-CO" sz="2000" b="1" dirty="0" smtClean="0">
                <a:solidFill>
                  <a:schemeClr val="tx2">
                    <a:lumMod val="75000"/>
                  </a:schemeClr>
                </a:solidFill>
              </a:rPr>
              <a:t>Profesora)</a:t>
            </a:r>
            <a:endParaRPr lang="es-ES_tradnl" sz="2000" b="1" dirty="0" smtClean="0">
              <a:solidFill>
                <a:schemeClr val="tx2">
                  <a:lumMod val="75000"/>
                </a:schemeClr>
              </a:solidFill>
            </a:endParaRPr>
          </a:p>
          <a:p>
            <a:pPr>
              <a:buNone/>
            </a:pPr>
            <a:endParaRPr lang="es-ES_tradnl" sz="1600" dirty="0" smtClean="0"/>
          </a:p>
          <a:p>
            <a:endParaRPr lang="es-ES_tradnl" dirty="0"/>
          </a:p>
        </p:txBody>
      </p:sp>
      <p:sp>
        <p:nvSpPr>
          <p:cNvPr id="4" name="3 Marcador de pie de página"/>
          <p:cNvSpPr>
            <a:spLocks noGrp="1"/>
          </p:cNvSpPr>
          <p:nvPr>
            <p:ph type="ftr" sz="quarter" idx="11"/>
          </p:nvPr>
        </p:nvSpPr>
        <p:spPr/>
        <p:txBody>
          <a:bodyPr/>
          <a:lstStyle/>
          <a:p>
            <a:pPr>
              <a:defRPr/>
            </a:pPr>
            <a:r>
              <a:rPr lang="es-ES" sz="1000" b="1" i="1" u="none" dirty="0" smtClean="0">
                <a:solidFill>
                  <a:schemeClr val="tx2">
                    <a:lumMod val="50000"/>
                  </a:schemeClr>
                </a:solidFill>
              </a:rPr>
              <a:t>Inter</a:t>
            </a:r>
            <a:r>
              <a:rPr lang="es-ES" sz="1000" b="1" i="1" u="none" dirty="0" smtClean="0">
                <a:solidFill>
                  <a:schemeClr val="tx2">
                    <a:lumMod val="50000"/>
                  </a:schemeClr>
                </a:solidFill>
                <a:latin typeface="Arial" pitchFamily="34" charset="0"/>
                <a:cs typeface="Arial" pitchFamily="34" charset="0"/>
              </a:rPr>
              <a:t>culturalidad y Educación en la Ciudad de Bogotá: Prácticas y Contextos</a:t>
            </a:r>
          </a:p>
          <a:p>
            <a:pPr>
              <a:defRPr/>
            </a:pPr>
            <a:r>
              <a:rPr lang="es-ES" dirty="0" smtClean="0"/>
              <a:t> </a:t>
            </a:r>
            <a:endParaRPr lang="es-ES" dirty="0"/>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10</a:t>
            </a:fld>
            <a:endParaRPr lang="es-ES"/>
          </a:p>
        </p:txBody>
      </p:sp>
      <p:pic>
        <p:nvPicPr>
          <p:cNvPr id="6" name="Picture 11"/>
          <p:cNvPicPr>
            <a:picLocks noChangeAspect="1" noChangeArrowheads="1"/>
          </p:cNvPicPr>
          <p:nvPr/>
        </p:nvPicPr>
        <p:blipFill>
          <a:blip r:embed="rId2" cstate="print"/>
          <a:srcRect/>
          <a:stretch>
            <a:fillRect/>
          </a:stretch>
        </p:blipFill>
        <p:spPr bwMode="auto">
          <a:xfrm>
            <a:off x="2123728" y="3501008"/>
            <a:ext cx="4608512" cy="266407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6059016" cy="868958"/>
          </a:xfrm>
        </p:spPr>
        <p:txBody>
          <a:bodyPr/>
          <a:lstStyle/>
          <a:p>
            <a:pPr algn="l"/>
            <a:r>
              <a:rPr lang="es-ES" sz="2400" b="1" i="1" dirty="0" err="1" smtClean="0">
                <a:solidFill>
                  <a:schemeClr val="tx2">
                    <a:lumMod val="75000"/>
                  </a:schemeClr>
                </a:solidFill>
              </a:rPr>
              <a:t>Autoreconocimiento</a:t>
            </a:r>
            <a:r>
              <a:rPr lang="es-ES" sz="2400" b="1" i="1" dirty="0" smtClean="0">
                <a:solidFill>
                  <a:schemeClr val="tx2">
                    <a:lumMod val="75000"/>
                  </a:schemeClr>
                </a:solidFill>
              </a:rPr>
              <a:t/>
            </a:r>
            <a:br>
              <a:rPr lang="es-ES" sz="2400" b="1" i="1" dirty="0" smtClean="0">
                <a:solidFill>
                  <a:schemeClr val="tx2">
                    <a:lumMod val="75000"/>
                  </a:schemeClr>
                </a:solidFill>
              </a:rPr>
            </a:br>
            <a:endParaRPr lang="es-ES_tradnl" sz="2400" b="1" i="1" dirty="0">
              <a:solidFill>
                <a:schemeClr val="tx2">
                  <a:lumMod val="75000"/>
                </a:schemeClr>
              </a:solidFill>
            </a:endParaRPr>
          </a:p>
        </p:txBody>
      </p:sp>
      <p:sp>
        <p:nvSpPr>
          <p:cNvPr id="3" name="2 Marcador de contenido"/>
          <p:cNvSpPr>
            <a:spLocks noGrp="1"/>
          </p:cNvSpPr>
          <p:nvPr>
            <p:ph idx="1"/>
          </p:nvPr>
        </p:nvSpPr>
        <p:spPr/>
        <p:txBody>
          <a:bodyPr/>
          <a:lstStyle/>
          <a:p>
            <a:pPr>
              <a:buNone/>
            </a:pPr>
            <a:endParaRPr lang="es-ES" sz="1400" dirty="0" smtClean="0"/>
          </a:p>
          <a:p>
            <a:endParaRPr lang="es-ES_tradnl" sz="1400" dirty="0" smtClean="0"/>
          </a:p>
          <a:p>
            <a:endParaRPr lang="es-ES" sz="1400" dirty="0" smtClean="0"/>
          </a:p>
          <a:p>
            <a:endParaRPr lang="pt-BR" sz="1400" dirty="0" smtClean="0"/>
          </a:p>
          <a:p>
            <a:endParaRPr lang="pt-BR" sz="1400" dirty="0" smtClean="0"/>
          </a:p>
          <a:p>
            <a:endParaRPr lang="pt-BR" sz="1400" dirty="0" smtClean="0"/>
          </a:p>
          <a:p>
            <a:endParaRPr lang="pt-BR" sz="1400" dirty="0" smtClean="0"/>
          </a:p>
          <a:p>
            <a:endParaRPr lang="pt-BR" sz="1400" dirty="0" smtClean="0"/>
          </a:p>
          <a:p>
            <a:endParaRPr lang="pt-BR" sz="1400" dirty="0" smtClean="0"/>
          </a:p>
          <a:p>
            <a:pPr>
              <a:buNone/>
            </a:pPr>
            <a:r>
              <a:rPr lang="pt-BR" sz="1400" dirty="0" smtClean="0"/>
              <a:t>   </a:t>
            </a:r>
          </a:p>
          <a:p>
            <a:pPr>
              <a:buNone/>
            </a:pPr>
            <a:r>
              <a:rPr lang="pt-BR" sz="1400" dirty="0" smtClean="0"/>
              <a:t>       </a:t>
            </a:r>
          </a:p>
          <a:p>
            <a:pPr>
              <a:buNone/>
            </a:pPr>
            <a:r>
              <a:rPr lang="pt-BR" sz="1400" dirty="0" smtClean="0"/>
              <a:t>   </a:t>
            </a:r>
          </a:p>
          <a:p>
            <a:pPr>
              <a:buNone/>
            </a:pPr>
            <a:endParaRPr lang="pt-BR" sz="1400" dirty="0" smtClean="0"/>
          </a:p>
          <a:p>
            <a:pPr>
              <a:buNone/>
            </a:pPr>
            <a:endParaRPr lang="pt-BR" sz="1400" dirty="0" smtClean="0"/>
          </a:p>
          <a:p>
            <a:pPr>
              <a:buNone/>
            </a:pPr>
            <a:r>
              <a:rPr lang="pt-BR" sz="1400" dirty="0" smtClean="0"/>
              <a:t>Carlos. </a:t>
            </a:r>
            <a:r>
              <a:rPr lang="pt-BR" sz="1400" dirty="0" err="1" smtClean="0"/>
              <a:t>Tercero</a:t>
            </a:r>
            <a:r>
              <a:rPr lang="pt-BR" sz="1400" dirty="0" smtClean="0"/>
              <a:t> de Primaria                                                                           </a:t>
            </a:r>
          </a:p>
          <a:p>
            <a:pPr>
              <a:buNone/>
            </a:pPr>
            <a:r>
              <a:rPr lang="pt-BR" sz="1400" dirty="0" smtClean="0"/>
              <a:t>                                                                                                                               Luis David. </a:t>
            </a:r>
            <a:r>
              <a:rPr lang="pt-BR" sz="1400" dirty="0" err="1" smtClean="0"/>
              <a:t>Tercero</a:t>
            </a:r>
            <a:r>
              <a:rPr lang="pt-BR" sz="1400" dirty="0" smtClean="0"/>
              <a:t> de Primaria </a:t>
            </a:r>
            <a:endParaRPr lang="es-ES" sz="1400" dirty="0" smtClean="0"/>
          </a:p>
          <a:p>
            <a:endParaRPr lang="es-ES_tradnl" sz="1400" dirty="0" smtClean="0"/>
          </a:p>
          <a:p>
            <a:pPr>
              <a:buNone/>
            </a:pPr>
            <a:r>
              <a:rPr lang="es-ES" sz="1400" dirty="0" smtClean="0"/>
              <a:t> </a:t>
            </a:r>
            <a:endParaRPr lang="es-ES_tradnl" sz="1400" dirty="0" smtClean="0"/>
          </a:p>
        </p:txBody>
      </p:sp>
      <p:sp>
        <p:nvSpPr>
          <p:cNvPr id="4" name="3 Marcador de pie de página"/>
          <p:cNvSpPr>
            <a:spLocks noGrp="1"/>
          </p:cNvSpPr>
          <p:nvPr>
            <p:ph type="ftr" sz="quarter" idx="11"/>
          </p:nvPr>
        </p:nvSpPr>
        <p:spPr/>
        <p:txBody>
          <a:bodyPr/>
          <a:lstStyle/>
          <a:p>
            <a:pPr>
              <a:defRPr/>
            </a:pPr>
            <a:r>
              <a:rPr lang="es-ES" b="1" i="1" u="none" dirty="0" smtClean="0">
                <a:solidFill>
                  <a:schemeClr val="tx2">
                    <a:lumMod val="50000"/>
                  </a:schemeClr>
                </a:solidFill>
              </a:rPr>
              <a:t>Inter</a:t>
            </a:r>
            <a:r>
              <a:rPr lang="es-ES" b="1" i="1" u="none" dirty="0" smtClean="0">
                <a:solidFill>
                  <a:schemeClr val="tx2">
                    <a:lumMod val="50000"/>
                  </a:schemeClr>
                </a:solidFill>
                <a:latin typeface="Arial" pitchFamily="34" charset="0"/>
                <a:cs typeface="Arial" pitchFamily="34" charset="0"/>
              </a:rPr>
              <a:t>culturalidad y Educación en la Ciudad de Bogotá: Prácticas y Contextos</a:t>
            </a:r>
          </a:p>
          <a:p>
            <a:pPr>
              <a:defRPr/>
            </a:pPr>
            <a:endParaRPr lang="es-ES" dirty="0"/>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11</a:t>
            </a:fld>
            <a:endParaRPr lang="es-ES"/>
          </a:p>
        </p:txBody>
      </p:sp>
      <p:pic>
        <p:nvPicPr>
          <p:cNvPr id="6" name="5 Imagen"/>
          <p:cNvPicPr/>
          <p:nvPr/>
        </p:nvPicPr>
        <p:blipFill>
          <a:blip r:embed="rId2" cstate="print"/>
          <a:srcRect/>
          <a:stretch>
            <a:fillRect/>
          </a:stretch>
        </p:blipFill>
        <p:spPr bwMode="auto">
          <a:xfrm>
            <a:off x="4860032" y="1628800"/>
            <a:ext cx="3456384" cy="3096344"/>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395536" y="1628800"/>
            <a:ext cx="3456384" cy="324036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S" b="1" i="1" dirty="0" smtClean="0"/>
              <a:t/>
            </a:r>
            <a:br>
              <a:rPr lang="es-ES" b="1" i="1" dirty="0" smtClean="0"/>
            </a:br>
            <a:r>
              <a:rPr lang="es-ES" b="1" i="1" dirty="0" smtClean="0"/>
              <a:t/>
            </a:r>
            <a:br>
              <a:rPr lang="es-ES" b="1" i="1" dirty="0" smtClean="0"/>
            </a:br>
            <a:r>
              <a:rPr lang="es-ES" sz="3200" b="1" i="1" dirty="0" smtClean="0">
                <a:solidFill>
                  <a:schemeClr val="tx2">
                    <a:lumMod val="50000"/>
                  </a:schemeClr>
                </a:solidFill>
              </a:rPr>
              <a:t>2. </a:t>
            </a:r>
            <a:r>
              <a:rPr lang="es-ES" sz="3200" b="1" i="1" dirty="0" err="1" smtClean="0">
                <a:solidFill>
                  <a:schemeClr val="tx2">
                    <a:lumMod val="50000"/>
                  </a:schemeClr>
                </a:solidFill>
              </a:rPr>
              <a:t>Folclorización</a:t>
            </a:r>
            <a:r>
              <a:rPr lang="es-ES_tradnl" dirty="0" smtClean="0"/>
              <a:t/>
            </a:r>
            <a:br>
              <a:rPr lang="es-ES_tradnl" dirty="0" smtClean="0"/>
            </a:br>
            <a:r>
              <a:rPr lang="es-ES" dirty="0" smtClean="0"/>
              <a:t> </a:t>
            </a:r>
            <a:r>
              <a:rPr lang="es-ES_tradnl" dirty="0" smtClean="0"/>
              <a:t/>
            </a:r>
            <a:br>
              <a:rPr lang="es-ES_tradnl" dirty="0" smtClean="0"/>
            </a:br>
            <a:endParaRPr lang="es-ES_tradnl" dirty="0"/>
          </a:p>
        </p:txBody>
      </p:sp>
      <p:sp>
        <p:nvSpPr>
          <p:cNvPr id="3" name="2 Marcador de contenido"/>
          <p:cNvSpPr>
            <a:spLocks noGrp="1"/>
          </p:cNvSpPr>
          <p:nvPr>
            <p:ph idx="1"/>
          </p:nvPr>
        </p:nvSpPr>
        <p:spPr/>
        <p:txBody>
          <a:bodyPr/>
          <a:lstStyle/>
          <a:p>
            <a:r>
              <a:rPr lang="es-ES" sz="2400" b="1" i="1" dirty="0" smtClean="0">
                <a:solidFill>
                  <a:schemeClr val="tx2">
                    <a:lumMod val="75000"/>
                  </a:schemeClr>
                </a:solidFill>
              </a:rPr>
              <a:t>(…) modificaciones, más que todo la profesora de sociales, que nos vamos a disfrazar de </a:t>
            </a:r>
            <a:r>
              <a:rPr lang="es-ES" sz="2400" b="1" i="1" dirty="0" err="1" smtClean="0">
                <a:solidFill>
                  <a:schemeClr val="tx2">
                    <a:lumMod val="75000"/>
                  </a:schemeClr>
                </a:solidFill>
              </a:rPr>
              <a:t>Waunaan</a:t>
            </a:r>
            <a:r>
              <a:rPr lang="es-ES" sz="2400" b="1" i="1" dirty="0" smtClean="0">
                <a:solidFill>
                  <a:schemeClr val="tx2">
                    <a:lumMod val="75000"/>
                  </a:schemeClr>
                </a:solidFill>
              </a:rPr>
              <a:t> o vamos a traer los platos típicos, o les vamos a hacer preguntas a ellos, o en la clase de sociales solamente ellos nos van a enseñar el lenguaje </a:t>
            </a:r>
            <a:r>
              <a:rPr lang="es-ES" sz="2400" b="1" i="1" dirty="0" err="1" smtClean="0">
                <a:solidFill>
                  <a:schemeClr val="tx2">
                    <a:lumMod val="75000"/>
                  </a:schemeClr>
                </a:solidFill>
              </a:rPr>
              <a:t>Waunaan</a:t>
            </a:r>
            <a:r>
              <a:rPr lang="es-ES" sz="2400" b="1" i="1" dirty="0" smtClean="0">
                <a:solidFill>
                  <a:schemeClr val="tx2">
                    <a:lumMod val="75000"/>
                  </a:schemeClr>
                </a:solidFill>
              </a:rPr>
              <a:t>.</a:t>
            </a:r>
            <a:endParaRPr lang="es-ES_tradnl" sz="2400" b="1" dirty="0" smtClean="0">
              <a:solidFill>
                <a:schemeClr val="tx2">
                  <a:lumMod val="75000"/>
                </a:schemeClr>
              </a:solidFill>
            </a:endParaRPr>
          </a:p>
          <a:p>
            <a:pPr>
              <a:buNone/>
            </a:pPr>
            <a:r>
              <a:rPr lang="es-ES" sz="2400" b="1" i="1" dirty="0" smtClean="0">
                <a:solidFill>
                  <a:schemeClr val="tx2">
                    <a:lumMod val="75000"/>
                  </a:schemeClr>
                </a:solidFill>
              </a:rPr>
              <a:t>     (</a:t>
            </a:r>
            <a:r>
              <a:rPr lang="es-CO" sz="2400" b="1" dirty="0" smtClean="0">
                <a:solidFill>
                  <a:schemeClr val="tx2">
                    <a:lumMod val="75000"/>
                  </a:schemeClr>
                </a:solidFill>
              </a:rPr>
              <a:t>Profesora )</a:t>
            </a:r>
            <a:endParaRPr lang="es-ES_tradnl" sz="2400" b="1" dirty="0" smtClean="0">
              <a:solidFill>
                <a:schemeClr val="tx2">
                  <a:lumMod val="75000"/>
                </a:schemeClr>
              </a:solidFill>
            </a:endParaRPr>
          </a:p>
          <a:p>
            <a:pPr>
              <a:buNone/>
            </a:pPr>
            <a:endParaRPr lang="es-ES_tradnl" sz="2000" dirty="0" smtClean="0"/>
          </a:p>
          <a:p>
            <a:r>
              <a:rPr lang="es-ES" sz="2400" b="1" i="1" dirty="0" smtClean="0">
                <a:solidFill>
                  <a:schemeClr val="tx2">
                    <a:lumMod val="75000"/>
                  </a:schemeClr>
                </a:solidFill>
              </a:rPr>
              <a:t>(…) no, solamente cuando se presentó la celebración de la raza, de la interculturalidad , la </a:t>
            </a:r>
            <a:r>
              <a:rPr lang="es-ES" sz="2400" b="1" i="1" dirty="0" err="1" smtClean="0">
                <a:solidFill>
                  <a:schemeClr val="tx2">
                    <a:lumMod val="75000"/>
                  </a:schemeClr>
                </a:solidFill>
              </a:rPr>
              <a:t>afrocolombianidad</a:t>
            </a:r>
            <a:r>
              <a:rPr lang="es-ES" sz="2400" b="1" i="1" dirty="0" smtClean="0">
                <a:solidFill>
                  <a:schemeClr val="tx2">
                    <a:lumMod val="75000"/>
                  </a:schemeClr>
                </a:solidFill>
              </a:rPr>
              <a:t>, de pronto en esos momentos se habló y se tocó el tema. (Profesor)</a:t>
            </a:r>
            <a:endParaRPr lang="es-ES_tradnl" sz="2400" b="1" dirty="0" smtClean="0">
              <a:solidFill>
                <a:schemeClr val="tx2">
                  <a:lumMod val="75000"/>
                </a:schemeClr>
              </a:solidFill>
            </a:endParaRPr>
          </a:p>
          <a:p>
            <a:pPr>
              <a:buNone/>
            </a:pPr>
            <a:endParaRPr lang="es-ES_tradnl" dirty="0"/>
          </a:p>
        </p:txBody>
      </p:sp>
      <p:sp>
        <p:nvSpPr>
          <p:cNvPr id="4" name="3 Marcador de pie de página"/>
          <p:cNvSpPr>
            <a:spLocks noGrp="1"/>
          </p:cNvSpPr>
          <p:nvPr>
            <p:ph type="ftr" sz="quarter" idx="11"/>
          </p:nvPr>
        </p:nvSpPr>
        <p:spPr/>
        <p:txBody>
          <a:bodyPr/>
          <a:lstStyle/>
          <a:p>
            <a:pPr>
              <a:defRPr/>
            </a:pPr>
            <a:r>
              <a:rPr lang="es-ES" b="1" i="1" u="none" dirty="0" smtClean="0">
                <a:solidFill>
                  <a:schemeClr val="tx2">
                    <a:lumMod val="50000"/>
                  </a:schemeClr>
                </a:solidFill>
              </a:rPr>
              <a:t>Inter</a:t>
            </a:r>
            <a:r>
              <a:rPr lang="es-ES" b="1" i="1" u="none" dirty="0" smtClean="0">
                <a:solidFill>
                  <a:schemeClr val="tx2">
                    <a:lumMod val="50000"/>
                  </a:schemeClr>
                </a:solidFill>
                <a:latin typeface="Arial" pitchFamily="34" charset="0"/>
                <a:cs typeface="Arial" pitchFamily="34" charset="0"/>
              </a:rPr>
              <a:t>culturalidad y Educación en la Ciudad de Bogotá: Prácticas y Contextos</a:t>
            </a:r>
          </a:p>
          <a:p>
            <a:pPr>
              <a:defRPr/>
            </a:pPr>
            <a:endParaRPr lang="es-ES" dirty="0"/>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12</a:t>
            </a:fld>
            <a:endParaRPr lang="es-E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355160" cy="1143000"/>
          </a:xfrm>
        </p:spPr>
        <p:txBody>
          <a:bodyPr/>
          <a:lstStyle/>
          <a:p>
            <a:r>
              <a:rPr lang="es-ES" sz="3200" b="1" i="1" dirty="0" smtClean="0">
                <a:solidFill>
                  <a:schemeClr val="tx2">
                    <a:lumMod val="50000"/>
                  </a:schemeClr>
                </a:solidFill>
              </a:rPr>
              <a:t>3. </a:t>
            </a:r>
            <a:r>
              <a:rPr lang="es-ES" sz="3200" b="1" i="1" dirty="0" err="1" smtClean="0">
                <a:solidFill>
                  <a:schemeClr val="tx2">
                    <a:lumMod val="50000"/>
                  </a:schemeClr>
                </a:solidFill>
              </a:rPr>
              <a:t>Esencialización</a:t>
            </a:r>
            <a:r>
              <a:rPr lang="es-ES_tradnl" dirty="0" smtClean="0"/>
              <a:t/>
            </a:r>
            <a:br>
              <a:rPr lang="es-ES_tradnl" dirty="0" smtClean="0"/>
            </a:br>
            <a:endParaRPr lang="es-ES_tradnl" dirty="0"/>
          </a:p>
        </p:txBody>
      </p:sp>
      <p:sp>
        <p:nvSpPr>
          <p:cNvPr id="3" name="2 Marcador de contenido"/>
          <p:cNvSpPr>
            <a:spLocks noGrp="1"/>
          </p:cNvSpPr>
          <p:nvPr>
            <p:ph idx="1"/>
          </p:nvPr>
        </p:nvSpPr>
        <p:spPr>
          <a:xfrm>
            <a:off x="251520" y="1124744"/>
            <a:ext cx="8640960" cy="5001419"/>
          </a:xfrm>
        </p:spPr>
        <p:txBody>
          <a:bodyPr/>
          <a:lstStyle/>
          <a:p>
            <a:r>
              <a:rPr lang="es-ES" sz="2000" b="1" dirty="0" smtClean="0">
                <a:solidFill>
                  <a:schemeClr val="tx2">
                    <a:lumMod val="75000"/>
                  </a:schemeClr>
                </a:solidFill>
              </a:rPr>
              <a:t>Para los pares, los indígenas son lejanos en el tiempo y en el espacio. Esta distancia va, desde muy marcada, verlos como “extraterrestres” que viajan por las noches en sus naves, hasta nombrarlos como rurales, campesinos o guerreros.</a:t>
            </a:r>
          </a:p>
          <a:p>
            <a:endParaRPr lang="es-ES" sz="2000" b="1" dirty="0" smtClean="0">
              <a:solidFill>
                <a:schemeClr val="tx2">
                  <a:lumMod val="75000"/>
                </a:schemeClr>
              </a:solidFill>
            </a:endParaRPr>
          </a:p>
          <a:p>
            <a:r>
              <a:rPr lang="es-ES" sz="2000" b="1" dirty="0" smtClean="0">
                <a:solidFill>
                  <a:schemeClr val="tx2">
                    <a:lumMod val="75000"/>
                  </a:schemeClr>
                </a:solidFill>
              </a:rPr>
              <a:t>Para algunos profesores el impacto de tener estudiantes indígenas en su clase es enorme,  pareciera que los niños han saltado del libro de historia al pupitre. Su vigencia urbana, cultural  y social es desconocida, y a lo desconocido se le tiene miedo. </a:t>
            </a:r>
          </a:p>
          <a:p>
            <a:endParaRPr lang="es-ES" sz="2000" b="1" i="1" dirty="0" smtClean="0">
              <a:solidFill>
                <a:schemeClr val="tx2">
                  <a:lumMod val="75000"/>
                </a:schemeClr>
              </a:solidFill>
            </a:endParaRPr>
          </a:p>
          <a:p>
            <a:r>
              <a:rPr lang="es-ES" sz="2000" b="1" i="1" dirty="0" smtClean="0">
                <a:solidFill>
                  <a:schemeClr val="tx2">
                    <a:lumMod val="75000"/>
                  </a:schemeClr>
                </a:solidFill>
              </a:rPr>
              <a:t>Que ellos aprendan español sería como romper su cultura, y ya no serían prácticamente términos puros, sino verían el mundo desde la perspectiva de la ciudad, y ellos están acostumbrados al campo, a una vida totalmente tranquila. (</a:t>
            </a:r>
            <a:r>
              <a:rPr lang="es-CO" sz="2000" b="1" i="1" dirty="0" smtClean="0">
                <a:solidFill>
                  <a:schemeClr val="tx2">
                    <a:lumMod val="75000"/>
                  </a:schemeClr>
                </a:solidFill>
              </a:rPr>
              <a:t>Estudiante grupo pares</a:t>
            </a:r>
            <a:r>
              <a:rPr lang="es-ES" sz="2000" b="1" i="1" dirty="0" smtClean="0">
                <a:solidFill>
                  <a:schemeClr val="tx2">
                    <a:lumMod val="75000"/>
                  </a:schemeClr>
                </a:solidFill>
              </a:rPr>
              <a:t>)</a:t>
            </a:r>
            <a:endParaRPr lang="es-ES_tradnl" sz="2000" b="1" i="1" dirty="0" smtClean="0">
              <a:solidFill>
                <a:schemeClr val="tx2">
                  <a:lumMod val="75000"/>
                </a:schemeClr>
              </a:solidFill>
            </a:endParaRPr>
          </a:p>
          <a:p>
            <a:endParaRPr lang="es-ES_tradnl" sz="1800" dirty="0"/>
          </a:p>
        </p:txBody>
      </p:sp>
      <p:sp>
        <p:nvSpPr>
          <p:cNvPr id="4" name="3 Marcador de pie de página"/>
          <p:cNvSpPr>
            <a:spLocks noGrp="1"/>
          </p:cNvSpPr>
          <p:nvPr>
            <p:ph type="ftr" sz="quarter" idx="11"/>
          </p:nvPr>
        </p:nvSpPr>
        <p:spPr>
          <a:xfrm>
            <a:off x="3124200" y="6381328"/>
            <a:ext cx="2895600" cy="476672"/>
          </a:xfrm>
        </p:spPr>
        <p:txBody>
          <a:bodyPr/>
          <a:lstStyle/>
          <a:p>
            <a:pPr>
              <a:defRPr/>
            </a:pPr>
            <a:r>
              <a:rPr lang="es-ES" b="1" i="1" u="none" dirty="0" smtClean="0">
                <a:solidFill>
                  <a:schemeClr val="tx2">
                    <a:lumMod val="50000"/>
                  </a:schemeClr>
                </a:solidFill>
              </a:rPr>
              <a:t>Inter</a:t>
            </a:r>
            <a:r>
              <a:rPr lang="es-ES" b="1" i="1" u="none" dirty="0" smtClean="0">
                <a:solidFill>
                  <a:schemeClr val="tx2">
                    <a:lumMod val="50000"/>
                  </a:schemeClr>
                </a:solidFill>
                <a:latin typeface="Arial" pitchFamily="34" charset="0"/>
                <a:cs typeface="Arial" pitchFamily="34" charset="0"/>
              </a:rPr>
              <a:t>culturalidad y Educación en la Ciudad de Bogotá: Prácticas y Contextos</a:t>
            </a:r>
          </a:p>
          <a:p>
            <a:pPr>
              <a:defRPr/>
            </a:pPr>
            <a:endParaRPr lang="es-ES" dirty="0"/>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13</a:t>
            </a:fld>
            <a:endParaRPr lang="es-E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139136" cy="1143000"/>
          </a:xfrm>
        </p:spPr>
        <p:txBody>
          <a:bodyPr/>
          <a:lstStyle/>
          <a:p>
            <a:pPr lvl="0"/>
            <a:r>
              <a:rPr lang="es-ES" b="1" i="1" dirty="0" smtClean="0"/>
              <a:t/>
            </a:r>
            <a:br>
              <a:rPr lang="es-ES" b="1" i="1" dirty="0" smtClean="0"/>
            </a:br>
            <a:r>
              <a:rPr lang="es-ES" b="1" i="1" dirty="0" smtClean="0"/>
              <a:t/>
            </a:r>
            <a:br>
              <a:rPr lang="es-ES" b="1" i="1" dirty="0" smtClean="0"/>
            </a:br>
            <a:r>
              <a:rPr lang="es-ES" sz="3200" b="1" i="1" dirty="0" smtClean="0">
                <a:solidFill>
                  <a:schemeClr val="tx2">
                    <a:lumMod val="75000"/>
                  </a:schemeClr>
                </a:solidFill>
              </a:rPr>
              <a:t>4. La barrera lingüística</a:t>
            </a:r>
            <a:r>
              <a:rPr lang="es-ES_tradnl" dirty="0" smtClean="0"/>
              <a:t/>
            </a:r>
            <a:br>
              <a:rPr lang="es-ES_tradnl" dirty="0" smtClean="0"/>
            </a:br>
            <a:endParaRPr lang="es-ES_tradnl" dirty="0"/>
          </a:p>
        </p:txBody>
      </p:sp>
      <p:sp>
        <p:nvSpPr>
          <p:cNvPr id="3" name="2 Marcador de contenido"/>
          <p:cNvSpPr>
            <a:spLocks noGrp="1"/>
          </p:cNvSpPr>
          <p:nvPr>
            <p:ph idx="1"/>
          </p:nvPr>
        </p:nvSpPr>
        <p:spPr>
          <a:xfrm>
            <a:off x="251520" y="1700807"/>
            <a:ext cx="8640960" cy="4248473"/>
          </a:xfrm>
        </p:spPr>
        <p:txBody>
          <a:bodyPr/>
          <a:lstStyle/>
          <a:p>
            <a:r>
              <a:rPr lang="es-ES" sz="2400" b="1" dirty="0" smtClean="0">
                <a:solidFill>
                  <a:schemeClr val="tx2">
                    <a:lumMod val="75000"/>
                  </a:schemeClr>
                </a:solidFill>
              </a:rPr>
              <a:t>Las relaciones entre niños, profesores y padres de familia se describen como muy afectadas por el elemento de desconocimiento de la lengua castellana que impide su participación en el aula, la comprensión de contenidos curriculares y la comunicación de los profesores con las familias.</a:t>
            </a:r>
          </a:p>
          <a:p>
            <a:pPr>
              <a:buNone/>
            </a:pPr>
            <a:endParaRPr lang="es-ES" sz="2400" b="1" i="1" dirty="0" smtClean="0">
              <a:solidFill>
                <a:schemeClr val="tx2">
                  <a:lumMod val="75000"/>
                </a:schemeClr>
              </a:solidFill>
            </a:endParaRPr>
          </a:p>
          <a:p>
            <a:r>
              <a:rPr lang="es-CO" sz="2400" b="1" i="1" dirty="0" smtClean="0">
                <a:solidFill>
                  <a:schemeClr val="tx2">
                    <a:lumMod val="75000"/>
                  </a:schemeClr>
                </a:solidFill>
              </a:rPr>
              <a:t>…</a:t>
            </a:r>
            <a:r>
              <a:rPr lang="es-ES" sz="2400" b="1" i="1" dirty="0" smtClean="0">
                <a:solidFill>
                  <a:schemeClr val="tx2">
                    <a:lumMod val="75000"/>
                  </a:schemeClr>
                </a:solidFill>
              </a:rPr>
              <a:t>es muy difícil hablar con los papás (…) ellos vienen por los boletines y sí, sí pasó, yo trato de otra manera de expresarles y ellos vienen y le preguntan a uno en la lengua que </a:t>
            </a:r>
            <a:r>
              <a:rPr lang="es-ES" sz="2400" b="1" i="1" dirty="0" err="1" smtClean="0">
                <a:solidFill>
                  <a:schemeClr val="tx2">
                    <a:lumMod val="75000"/>
                  </a:schemeClr>
                </a:solidFill>
              </a:rPr>
              <a:t>ummm</a:t>
            </a:r>
            <a:r>
              <a:rPr lang="es-ES" sz="2400" b="1" i="1" dirty="0" smtClean="0">
                <a:solidFill>
                  <a:schemeClr val="tx2">
                    <a:lumMod val="75000"/>
                  </a:schemeClr>
                </a:solidFill>
              </a:rPr>
              <a:t>, entonces ellos traen como una persona que traduce (…)</a:t>
            </a:r>
          </a:p>
          <a:p>
            <a:pPr>
              <a:buNone/>
            </a:pPr>
            <a:r>
              <a:rPr lang="es-ES" sz="2400" b="1" i="1" dirty="0" smtClean="0">
                <a:solidFill>
                  <a:schemeClr val="tx2">
                    <a:lumMod val="75000"/>
                  </a:schemeClr>
                </a:solidFill>
              </a:rPr>
              <a:t>     ( Profesora )</a:t>
            </a:r>
            <a:endParaRPr lang="es-ES_tradnl" sz="2400" b="1" i="1" dirty="0" smtClean="0">
              <a:solidFill>
                <a:schemeClr val="tx2">
                  <a:lumMod val="75000"/>
                </a:schemeClr>
              </a:solidFill>
            </a:endParaRPr>
          </a:p>
          <a:p>
            <a:pPr>
              <a:buNone/>
            </a:pPr>
            <a:r>
              <a:rPr lang="es-ES_tradnl" sz="1800" dirty="0" smtClean="0"/>
              <a:t>  </a:t>
            </a:r>
            <a:endParaRPr lang="es-ES_tradnl" sz="1800" dirty="0"/>
          </a:p>
        </p:txBody>
      </p:sp>
      <p:sp>
        <p:nvSpPr>
          <p:cNvPr id="4" name="3 Marcador de pie de página"/>
          <p:cNvSpPr>
            <a:spLocks noGrp="1"/>
          </p:cNvSpPr>
          <p:nvPr>
            <p:ph type="ftr" sz="quarter" idx="11"/>
          </p:nvPr>
        </p:nvSpPr>
        <p:spPr/>
        <p:txBody>
          <a:bodyPr/>
          <a:lstStyle/>
          <a:p>
            <a:pPr>
              <a:defRPr/>
            </a:pPr>
            <a:r>
              <a:rPr lang="es-ES" b="1" i="1" u="none" dirty="0" smtClean="0">
                <a:solidFill>
                  <a:schemeClr val="tx2">
                    <a:lumMod val="50000"/>
                  </a:schemeClr>
                </a:solidFill>
              </a:rPr>
              <a:t>Inter</a:t>
            </a:r>
            <a:r>
              <a:rPr lang="es-ES" b="1" i="1" u="none" dirty="0" smtClean="0">
                <a:solidFill>
                  <a:schemeClr val="tx2">
                    <a:lumMod val="50000"/>
                  </a:schemeClr>
                </a:solidFill>
                <a:latin typeface="Arial" pitchFamily="34" charset="0"/>
                <a:cs typeface="Arial" pitchFamily="34" charset="0"/>
              </a:rPr>
              <a:t>culturalidad y Educación en la Ciudad de Bogotá: Prácticas y Contextos</a:t>
            </a:r>
          </a:p>
          <a:p>
            <a:pPr>
              <a:defRPr/>
            </a:pPr>
            <a:endParaRPr lang="es-ES" dirty="0"/>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14</a:t>
            </a:fld>
            <a:endParaRPr lang="es-E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851104" cy="850106"/>
          </a:xfrm>
        </p:spPr>
        <p:txBody>
          <a:bodyPr/>
          <a:lstStyle/>
          <a:p>
            <a:r>
              <a:rPr lang="es-ES_tradnl" sz="3200" dirty="0" smtClean="0">
                <a:solidFill>
                  <a:schemeClr val="tx2">
                    <a:lumMod val="50000"/>
                  </a:schemeClr>
                </a:solidFill>
                <a:latin typeface="Arial Black" pitchFamily="34" charset="0"/>
              </a:rPr>
              <a:t>Resistencias</a:t>
            </a:r>
            <a:endParaRPr lang="es-ES_tradnl" sz="3200" dirty="0">
              <a:solidFill>
                <a:schemeClr val="tx2">
                  <a:lumMod val="50000"/>
                </a:schemeClr>
              </a:solidFill>
              <a:latin typeface="Arial Black" pitchFamily="34" charset="0"/>
            </a:endParaRPr>
          </a:p>
        </p:txBody>
      </p:sp>
      <p:sp>
        <p:nvSpPr>
          <p:cNvPr id="3" name="2 Marcador de contenido"/>
          <p:cNvSpPr>
            <a:spLocks noGrp="1"/>
          </p:cNvSpPr>
          <p:nvPr>
            <p:ph idx="1"/>
          </p:nvPr>
        </p:nvSpPr>
        <p:spPr>
          <a:xfrm>
            <a:off x="0" y="1124744"/>
            <a:ext cx="9144000" cy="5001419"/>
          </a:xfrm>
        </p:spPr>
        <p:txBody>
          <a:bodyPr/>
          <a:lstStyle/>
          <a:p>
            <a:pPr marL="514350" indent="-514350">
              <a:buAutoNum type="arabicPeriod"/>
            </a:pPr>
            <a:r>
              <a:rPr lang="es-ES" sz="2800" b="1" i="1" dirty="0" smtClean="0">
                <a:solidFill>
                  <a:schemeClr val="tx2">
                    <a:lumMod val="75000"/>
                  </a:schemeClr>
                </a:solidFill>
              </a:rPr>
              <a:t>La </a:t>
            </a:r>
            <a:r>
              <a:rPr lang="es-ES" sz="2800" b="1" i="1" dirty="0" err="1" smtClean="0">
                <a:solidFill>
                  <a:schemeClr val="tx2">
                    <a:lumMod val="75000"/>
                  </a:schemeClr>
                </a:solidFill>
              </a:rPr>
              <a:t>esencialización</a:t>
            </a:r>
            <a:r>
              <a:rPr lang="es-ES" sz="2800" b="1" i="1" dirty="0" smtClean="0">
                <a:solidFill>
                  <a:schemeClr val="tx2">
                    <a:lumMod val="75000"/>
                  </a:schemeClr>
                </a:solidFill>
              </a:rPr>
              <a:t> y la </a:t>
            </a:r>
            <a:r>
              <a:rPr lang="es-ES" sz="2800" b="1" i="1" dirty="0" err="1" smtClean="0">
                <a:solidFill>
                  <a:schemeClr val="tx2">
                    <a:lumMod val="75000"/>
                  </a:schemeClr>
                </a:solidFill>
              </a:rPr>
              <a:t>folclorización</a:t>
            </a:r>
            <a:r>
              <a:rPr lang="es-ES" sz="2800" b="1" i="1" dirty="0" smtClean="0">
                <a:solidFill>
                  <a:schemeClr val="tx2">
                    <a:lumMod val="75000"/>
                  </a:schemeClr>
                </a:solidFill>
              </a:rPr>
              <a:t> tienen su revés. </a:t>
            </a:r>
          </a:p>
          <a:p>
            <a:pPr>
              <a:buNone/>
            </a:pPr>
            <a:endParaRPr lang="es-ES_tradnl" sz="2400" dirty="0" smtClean="0"/>
          </a:p>
          <a:p>
            <a:pPr>
              <a:buNone/>
            </a:pPr>
            <a:r>
              <a:rPr lang="es-ES_tradnl" sz="2400" dirty="0" smtClean="0"/>
              <a:t>-Aprender de lo otro –importancia de la </a:t>
            </a:r>
            <a:r>
              <a:rPr lang="es-ES_tradnl" sz="2400" b="1" dirty="0" smtClean="0"/>
              <a:t>interculturalidad</a:t>
            </a:r>
            <a:r>
              <a:rPr lang="es-ES_tradnl" sz="2400" dirty="0" smtClean="0"/>
              <a:t>, l</a:t>
            </a:r>
            <a:r>
              <a:rPr lang="es-ES" sz="2400" dirty="0" smtClean="0"/>
              <a:t>os  jóvenes indígenas y las culturas urbanas</a:t>
            </a:r>
          </a:p>
          <a:p>
            <a:pPr>
              <a:buNone/>
            </a:pPr>
            <a:endParaRPr lang="es-ES_tradnl" sz="2400" dirty="0" smtClean="0"/>
          </a:p>
          <a:p>
            <a:r>
              <a:rPr lang="es-MX" sz="1600" b="1" i="1" dirty="0" smtClean="0">
                <a:solidFill>
                  <a:schemeClr val="tx2">
                    <a:lumMod val="75000"/>
                  </a:schemeClr>
                </a:solidFill>
              </a:rPr>
              <a:t>Yo no quiero que mi hijo estudie </a:t>
            </a:r>
            <a:r>
              <a:rPr lang="es-MX" sz="1600" b="1" i="1" dirty="0" err="1" smtClean="0">
                <a:solidFill>
                  <a:schemeClr val="tx2">
                    <a:lumMod val="75000"/>
                  </a:schemeClr>
                </a:solidFill>
              </a:rPr>
              <a:t>Kichwa</a:t>
            </a:r>
            <a:r>
              <a:rPr lang="es-MX" sz="1600" b="1" i="1" dirty="0" smtClean="0">
                <a:solidFill>
                  <a:schemeClr val="tx2">
                    <a:lumMod val="75000"/>
                  </a:schemeClr>
                </a:solidFill>
              </a:rPr>
              <a:t>,  sino que uno mismo se enseña, porque en cualquier país que uno viaja, no puede hablar en </a:t>
            </a:r>
            <a:r>
              <a:rPr lang="es-MX" sz="1600" b="1" i="1" dirty="0" err="1" smtClean="0">
                <a:solidFill>
                  <a:schemeClr val="tx2">
                    <a:lumMod val="75000"/>
                  </a:schemeClr>
                </a:solidFill>
              </a:rPr>
              <a:t>Kichwa</a:t>
            </a:r>
            <a:r>
              <a:rPr lang="es-MX" sz="1600" b="1" i="1" dirty="0" smtClean="0">
                <a:solidFill>
                  <a:schemeClr val="tx2">
                    <a:lumMod val="75000"/>
                  </a:schemeClr>
                </a:solidFill>
              </a:rPr>
              <a:t>. Por ejemplo, en New York no se puede hablar </a:t>
            </a:r>
            <a:r>
              <a:rPr lang="es-MX" sz="1600" b="1" i="1" dirty="0" err="1" smtClean="0">
                <a:solidFill>
                  <a:schemeClr val="tx2">
                    <a:lumMod val="75000"/>
                  </a:schemeClr>
                </a:solidFill>
              </a:rPr>
              <a:t>Kichwa</a:t>
            </a:r>
            <a:r>
              <a:rPr lang="es-MX" sz="1600" b="1" i="1" dirty="0" smtClean="0">
                <a:solidFill>
                  <a:schemeClr val="tx2">
                    <a:lumMod val="75000"/>
                  </a:schemeClr>
                </a:solidFill>
              </a:rPr>
              <a:t>; es mejor inglés ¿cierto? Por el idioma, para comprender cuando uno llegue a cualquier país</a:t>
            </a:r>
            <a:r>
              <a:rPr lang="es-MX" sz="1600" b="1" dirty="0" smtClean="0">
                <a:solidFill>
                  <a:schemeClr val="tx2">
                    <a:lumMod val="75000"/>
                  </a:schemeClr>
                </a:solidFill>
              </a:rPr>
              <a:t>. (Padre </a:t>
            </a:r>
            <a:r>
              <a:rPr lang="es-MX" sz="1600" b="1" dirty="0" err="1" smtClean="0">
                <a:solidFill>
                  <a:schemeClr val="tx2">
                    <a:lumMod val="75000"/>
                  </a:schemeClr>
                </a:solidFill>
              </a:rPr>
              <a:t>Kichwa</a:t>
            </a:r>
            <a:r>
              <a:rPr lang="es-MX" sz="1600" b="1" dirty="0" smtClean="0">
                <a:solidFill>
                  <a:schemeClr val="tx2">
                    <a:lumMod val="75000"/>
                  </a:schemeClr>
                </a:solidFill>
              </a:rPr>
              <a:t>).</a:t>
            </a:r>
          </a:p>
          <a:p>
            <a:endParaRPr lang="es-ES_tradnl" sz="2000" b="1" dirty="0" smtClean="0">
              <a:solidFill>
                <a:schemeClr val="tx2">
                  <a:lumMod val="75000"/>
                </a:schemeClr>
              </a:solidFill>
            </a:endParaRPr>
          </a:p>
          <a:p>
            <a:pPr>
              <a:buNone/>
            </a:pPr>
            <a:r>
              <a:rPr lang="es-ES" sz="2400" dirty="0" smtClean="0"/>
              <a:t>-No a la </a:t>
            </a:r>
            <a:r>
              <a:rPr lang="es-ES" sz="2400" dirty="0" err="1" smtClean="0"/>
              <a:t>folclorización</a:t>
            </a:r>
            <a:r>
              <a:rPr lang="es-ES" sz="2400" dirty="0" smtClean="0"/>
              <a:t> </a:t>
            </a:r>
          </a:p>
          <a:p>
            <a:pPr>
              <a:buNone/>
            </a:pPr>
            <a:endParaRPr lang="es-ES_tradnl" sz="2400" dirty="0" smtClean="0"/>
          </a:p>
          <a:p>
            <a:r>
              <a:rPr lang="es-CO" sz="1600" b="1" i="1" dirty="0" smtClean="0">
                <a:solidFill>
                  <a:schemeClr val="tx2">
                    <a:lumMod val="75000"/>
                  </a:schemeClr>
                </a:solidFill>
              </a:rPr>
              <a:t>Nosotros hace dos años le pedimos el favor a la familia de Diana, que si podían venir el Día de La Raza, y contarnos un poco de la parte indígena y no quisieron, no quisieron, que no, que estaban ocupados, que si nos podían prestar el traje de la madre, y tampoco, le dijimos que si ella quería representar a los indígenas y dijo que no, entonces tocó hacerlo de la forma tradicional que lo hace uno, que no es la más acertada a unas realidades.</a:t>
            </a:r>
            <a:r>
              <a:rPr lang="es-CO" sz="1600" b="1" dirty="0" smtClean="0">
                <a:solidFill>
                  <a:schemeClr val="tx2">
                    <a:lumMod val="75000"/>
                  </a:schemeClr>
                </a:solidFill>
              </a:rPr>
              <a:t> (Directivo escolar).</a:t>
            </a:r>
            <a:r>
              <a:rPr lang="es-CO" sz="1600" b="1" i="1" baseline="30000" dirty="0" smtClean="0">
                <a:solidFill>
                  <a:schemeClr val="tx2">
                    <a:lumMod val="75000"/>
                  </a:schemeClr>
                </a:solidFill>
              </a:rPr>
              <a:t> </a:t>
            </a:r>
            <a:endParaRPr lang="es-ES_tradnl" sz="1600" b="1" dirty="0" smtClean="0">
              <a:solidFill>
                <a:schemeClr val="tx2">
                  <a:lumMod val="75000"/>
                </a:schemeClr>
              </a:solidFill>
            </a:endParaRPr>
          </a:p>
          <a:p>
            <a:endParaRPr lang="es-ES_tradnl" sz="1600" dirty="0" smtClean="0"/>
          </a:p>
          <a:p>
            <a:endParaRPr lang="es-ES_tradnl" sz="1600" dirty="0"/>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15</a:t>
            </a:fld>
            <a:endParaRPr lang="es-E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04664"/>
            <a:ext cx="6696744" cy="648072"/>
          </a:xfrm>
        </p:spPr>
        <p:txBody>
          <a:bodyPr/>
          <a:lstStyle/>
          <a:p>
            <a:r>
              <a:rPr lang="es-ES" sz="3200" b="1" i="1" dirty="0" smtClean="0">
                <a:solidFill>
                  <a:schemeClr val="tx2">
                    <a:lumMod val="50000"/>
                  </a:schemeClr>
                </a:solidFill>
              </a:rPr>
              <a:t>2. Descentramiento cultural</a:t>
            </a:r>
            <a:r>
              <a:rPr lang="es-ES_tradnl" sz="3200" dirty="0" smtClean="0"/>
              <a:t/>
            </a:r>
            <a:br>
              <a:rPr lang="es-ES_tradnl" sz="3200" dirty="0" smtClean="0"/>
            </a:br>
            <a:endParaRPr lang="es-ES_tradnl" sz="3200" dirty="0"/>
          </a:p>
        </p:txBody>
      </p:sp>
      <p:sp>
        <p:nvSpPr>
          <p:cNvPr id="3" name="2 Marcador de contenido"/>
          <p:cNvSpPr>
            <a:spLocks noGrp="1"/>
          </p:cNvSpPr>
          <p:nvPr>
            <p:ph idx="1"/>
          </p:nvPr>
        </p:nvSpPr>
        <p:spPr>
          <a:xfrm>
            <a:off x="0" y="908720"/>
            <a:ext cx="9144000" cy="5544616"/>
          </a:xfrm>
        </p:spPr>
        <p:txBody>
          <a:bodyPr/>
          <a:lstStyle/>
          <a:p>
            <a:pPr>
              <a:buNone/>
            </a:pPr>
            <a:r>
              <a:rPr lang="es-ES" sz="2400" b="1" dirty="0" smtClean="0">
                <a:solidFill>
                  <a:schemeClr val="tx2">
                    <a:lumMod val="75000"/>
                  </a:schemeClr>
                </a:solidFill>
              </a:rPr>
              <a:t>-Valoración y el aprendizaje  de otra cultura</a:t>
            </a:r>
          </a:p>
          <a:p>
            <a:pPr>
              <a:buNone/>
            </a:pPr>
            <a:endParaRPr lang="es-ES" sz="1400" dirty="0" smtClean="0"/>
          </a:p>
          <a:p>
            <a:r>
              <a:rPr lang="es-ES" sz="2000" b="1" i="1" dirty="0" smtClean="0">
                <a:solidFill>
                  <a:schemeClr val="tx2">
                    <a:lumMod val="75000"/>
                  </a:schemeClr>
                </a:solidFill>
              </a:rPr>
              <a:t>Es importante aprender de los indígenas  su lengua, la cultura </a:t>
            </a:r>
            <a:r>
              <a:rPr lang="es-ES" sz="2000" b="1" i="1" dirty="0" err="1" smtClean="0">
                <a:solidFill>
                  <a:schemeClr val="tx2">
                    <a:lumMod val="75000"/>
                  </a:schemeClr>
                </a:solidFill>
              </a:rPr>
              <a:t>Waunnan</a:t>
            </a:r>
            <a:r>
              <a:rPr lang="es-ES" sz="2000" b="1" i="1" dirty="0" smtClean="0">
                <a:solidFill>
                  <a:schemeClr val="tx2">
                    <a:lumMod val="75000"/>
                  </a:schemeClr>
                </a:solidFill>
              </a:rPr>
              <a:t>, la supervivencia en la tierra, los dibujos, los gráficos que hacen en las paredes y  el saber tallar la madera</a:t>
            </a:r>
            <a:r>
              <a:rPr lang="es-ES" sz="2000" b="1" dirty="0" smtClean="0">
                <a:solidFill>
                  <a:schemeClr val="tx2">
                    <a:lumMod val="75000"/>
                  </a:schemeClr>
                </a:solidFill>
              </a:rPr>
              <a:t>. (Estudiante grupo de pares)</a:t>
            </a:r>
          </a:p>
          <a:p>
            <a:pPr>
              <a:buNone/>
            </a:pPr>
            <a:r>
              <a:rPr lang="es-ES" sz="2400" dirty="0" smtClean="0">
                <a:solidFill>
                  <a:schemeClr val="tx2">
                    <a:lumMod val="50000"/>
                  </a:schemeClr>
                </a:solidFill>
              </a:rPr>
              <a:t>-</a:t>
            </a:r>
            <a:r>
              <a:rPr lang="es-ES" sz="2400" b="1" dirty="0" smtClean="0">
                <a:solidFill>
                  <a:schemeClr val="tx2">
                    <a:lumMod val="75000"/>
                  </a:schemeClr>
                </a:solidFill>
              </a:rPr>
              <a:t>Alianzas entre los estamentos gubernamentales  y las Organizaciones Indígenas </a:t>
            </a:r>
          </a:p>
          <a:p>
            <a:pPr>
              <a:buNone/>
            </a:pPr>
            <a:r>
              <a:rPr lang="es-ES" sz="2400" dirty="0" smtClean="0">
                <a:solidFill>
                  <a:schemeClr val="tx2">
                    <a:lumMod val="50000"/>
                  </a:schemeClr>
                </a:solidFill>
              </a:rPr>
              <a:t>-</a:t>
            </a:r>
            <a:r>
              <a:rPr lang="es-ES" sz="2400" b="1" dirty="0" smtClean="0">
                <a:solidFill>
                  <a:schemeClr val="tx2">
                    <a:lumMod val="75000"/>
                  </a:schemeClr>
                </a:solidFill>
              </a:rPr>
              <a:t>Los maestros (pequeños gestos)</a:t>
            </a:r>
          </a:p>
          <a:p>
            <a:endParaRPr lang="es-ES" sz="1400" dirty="0" smtClean="0"/>
          </a:p>
          <a:p>
            <a:r>
              <a:rPr lang="es-ES" sz="2000" b="1" i="1" dirty="0" smtClean="0">
                <a:solidFill>
                  <a:schemeClr val="tx2">
                    <a:lumMod val="75000"/>
                  </a:schemeClr>
                </a:solidFill>
              </a:rPr>
              <a:t>Como maestros, tocaron otra puerta , involucraron a la comunidad en su trabajo de aula,  y así,  retaron a los textos escolares que </a:t>
            </a:r>
            <a:r>
              <a:rPr lang="es-ES" sz="2000" b="1" i="1" dirty="0" err="1" smtClean="0">
                <a:solidFill>
                  <a:schemeClr val="tx2">
                    <a:lumMod val="75000"/>
                  </a:schemeClr>
                </a:solidFill>
              </a:rPr>
              <a:t>subalternizan</a:t>
            </a:r>
            <a:r>
              <a:rPr lang="es-ES" sz="2000" b="1" i="1" dirty="0" smtClean="0">
                <a:solidFill>
                  <a:schemeClr val="tx2">
                    <a:lumMod val="75000"/>
                  </a:schemeClr>
                </a:solidFill>
              </a:rPr>
              <a:t> o desaparecen a lo indígena a lo </a:t>
            </a:r>
            <a:r>
              <a:rPr lang="es-ES" sz="2000" b="1" i="1" dirty="0" err="1" smtClean="0">
                <a:solidFill>
                  <a:schemeClr val="tx2">
                    <a:lumMod val="75000"/>
                  </a:schemeClr>
                </a:solidFill>
              </a:rPr>
              <a:t>afrodescendiente</a:t>
            </a:r>
            <a:r>
              <a:rPr lang="es-ES" sz="2000" b="1" i="1" dirty="0" smtClean="0">
                <a:solidFill>
                  <a:schemeClr val="tx2">
                    <a:lumMod val="75000"/>
                  </a:schemeClr>
                </a:solidFill>
              </a:rPr>
              <a:t>, retaron a los programas ministeriales que le dan el lugar central a lo científico-occidental, retaron a sus propias representaciones de lo “indio” y al dar la vuelta, se enriquecieron ellos mismos y sin duda, actuaron también sobre los imaginarios de los niños. </a:t>
            </a:r>
            <a:endParaRPr lang="es-ES_tradnl" sz="2000" b="1" i="1" dirty="0">
              <a:solidFill>
                <a:schemeClr val="tx2">
                  <a:lumMod val="75000"/>
                </a:schemeClr>
              </a:solidFill>
            </a:endParaRPr>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16</a:t>
            </a:fld>
            <a:endParaRPr lang="es-E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b="1" i="1" dirty="0" smtClean="0"/>
              <a:t/>
            </a:r>
            <a:br>
              <a:rPr lang="es-ES" b="1" i="1" dirty="0" smtClean="0"/>
            </a:br>
            <a:r>
              <a:rPr lang="es-ES" b="1" i="1" dirty="0" smtClean="0"/>
              <a:t/>
            </a:r>
            <a:br>
              <a:rPr lang="es-ES" b="1" i="1" dirty="0" smtClean="0"/>
            </a:br>
            <a:r>
              <a:rPr lang="es-ES" b="1" i="1" dirty="0" smtClean="0"/>
              <a:t/>
            </a:r>
            <a:br>
              <a:rPr lang="es-ES" b="1" i="1" dirty="0" smtClean="0"/>
            </a:br>
            <a:r>
              <a:rPr lang="es-ES" b="1" i="1" dirty="0" smtClean="0"/>
              <a:t/>
            </a:r>
            <a:br>
              <a:rPr lang="es-ES" b="1" i="1" dirty="0" smtClean="0"/>
            </a:br>
            <a:r>
              <a:rPr lang="es-ES" sz="3200" b="1" i="1" dirty="0" smtClean="0"/>
              <a:t>3</a:t>
            </a:r>
            <a:r>
              <a:rPr lang="es-ES" sz="3200" b="1" i="1" dirty="0" smtClean="0">
                <a:solidFill>
                  <a:schemeClr val="tx2">
                    <a:lumMod val="50000"/>
                  </a:schemeClr>
                </a:solidFill>
              </a:rPr>
              <a:t>. El silencio defiende a gritos lo propio</a:t>
            </a:r>
            <a:r>
              <a:rPr lang="es-ES_tradnl" dirty="0" smtClean="0">
                <a:solidFill>
                  <a:schemeClr val="tx2">
                    <a:lumMod val="50000"/>
                  </a:schemeClr>
                </a:solidFill>
              </a:rPr>
              <a:t/>
            </a:r>
            <a:br>
              <a:rPr lang="es-ES_tradnl" dirty="0" smtClean="0">
                <a:solidFill>
                  <a:schemeClr val="tx2">
                    <a:lumMod val="50000"/>
                  </a:schemeClr>
                </a:solidFill>
              </a:rPr>
            </a:br>
            <a:r>
              <a:rPr lang="es-ES" i="1" dirty="0" smtClean="0">
                <a:solidFill>
                  <a:schemeClr val="tx2">
                    <a:lumMod val="50000"/>
                  </a:schemeClr>
                </a:solidFill>
              </a:rPr>
              <a:t> </a:t>
            </a:r>
            <a:r>
              <a:rPr lang="es-ES_tradnl" dirty="0" smtClean="0"/>
              <a:t/>
            </a:r>
            <a:br>
              <a:rPr lang="es-ES_tradnl" dirty="0" smtClean="0"/>
            </a:br>
            <a:endParaRPr lang="es-ES_tradnl" dirty="0"/>
          </a:p>
        </p:txBody>
      </p:sp>
      <p:sp>
        <p:nvSpPr>
          <p:cNvPr id="3" name="2 Marcador de contenido"/>
          <p:cNvSpPr>
            <a:spLocks noGrp="1"/>
          </p:cNvSpPr>
          <p:nvPr>
            <p:ph idx="1"/>
          </p:nvPr>
        </p:nvSpPr>
        <p:spPr>
          <a:xfrm>
            <a:off x="0" y="2060848"/>
            <a:ext cx="9144000" cy="4065315"/>
          </a:xfrm>
        </p:spPr>
        <p:txBody>
          <a:bodyPr/>
          <a:lstStyle/>
          <a:p>
            <a:pPr>
              <a:buNone/>
            </a:pPr>
            <a:r>
              <a:rPr lang="es-ES" sz="2000" b="1" dirty="0" smtClean="0">
                <a:solidFill>
                  <a:schemeClr val="tx2">
                    <a:lumMod val="50000"/>
                  </a:schemeClr>
                </a:solidFill>
              </a:rPr>
              <a:t>…Cuando el  silencio es tan recurrente algo tiene que decir. </a:t>
            </a:r>
            <a:r>
              <a:rPr lang="es-ES" sz="2000" b="1" i="1" dirty="0" smtClean="0">
                <a:solidFill>
                  <a:schemeClr val="tx2">
                    <a:lumMod val="50000"/>
                  </a:schemeClr>
                </a:solidFill>
              </a:rPr>
              <a:t>Casi todo el tiempo los niños permanecen en silencio, al pedirles que participen no lo hacen, no pasan al tablero así se les insista, en el recreo solo hablan entre ellos, no les gusta que irrumpan en su privacidad, los padres se niegan a participar en el acto cultural, las madres no hablaron durante toda la entrevista (</a:t>
            </a:r>
            <a:r>
              <a:rPr lang="es-ES" sz="2000" b="1" dirty="0" smtClean="0">
                <a:solidFill>
                  <a:schemeClr val="tx2">
                    <a:lumMod val="50000"/>
                  </a:schemeClr>
                </a:solidFill>
              </a:rPr>
              <a:t>profesores e investigadores</a:t>
            </a:r>
            <a:r>
              <a:rPr lang="es-ES" sz="2000" b="1" i="1" dirty="0" smtClean="0">
                <a:solidFill>
                  <a:schemeClr val="tx2">
                    <a:lumMod val="50000"/>
                  </a:schemeClr>
                </a:solidFill>
              </a:rPr>
              <a:t>).</a:t>
            </a:r>
            <a:r>
              <a:rPr lang="es-ES" sz="2000" b="1" dirty="0" smtClean="0">
                <a:solidFill>
                  <a:schemeClr val="tx2">
                    <a:lumMod val="50000"/>
                  </a:schemeClr>
                </a:solidFill>
              </a:rPr>
              <a:t> </a:t>
            </a:r>
          </a:p>
          <a:p>
            <a:pPr>
              <a:buNone/>
            </a:pPr>
            <a:endParaRPr lang="es-ES" sz="2000" b="1" dirty="0" smtClean="0">
              <a:solidFill>
                <a:schemeClr val="tx2">
                  <a:lumMod val="50000"/>
                </a:schemeClr>
              </a:solidFill>
            </a:endParaRPr>
          </a:p>
          <a:p>
            <a:pPr>
              <a:buNone/>
            </a:pPr>
            <a:r>
              <a:rPr lang="es-ES" sz="2000" b="1" dirty="0" smtClean="0">
                <a:solidFill>
                  <a:schemeClr val="tx2">
                    <a:lumMod val="50000"/>
                  </a:schemeClr>
                </a:solidFill>
              </a:rPr>
              <a:t>-El silencio es también una forma activa de no vincularse, de rehusarse a ser parte de algo tan distinto a lo que ellos son, a algo tan ajeno sobre todo, para los recién llegados, pero, no siempre están en silencio, la lengua propia es la forma de vínculo más importante con su comunidad y es parte esencial de la defensa de lo propio</a:t>
            </a:r>
            <a:endParaRPr lang="es-ES_tradnl" sz="2000" b="1" dirty="0">
              <a:solidFill>
                <a:schemeClr val="tx2">
                  <a:lumMod val="50000"/>
                </a:schemeClr>
              </a:solidFill>
            </a:endParaRPr>
          </a:p>
        </p:txBody>
      </p:sp>
      <p:sp>
        <p:nvSpPr>
          <p:cNvPr id="4" name="3 Marcador de pie de página"/>
          <p:cNvSpPr>
            <a:spLocks noGrp="1"/>
          </p:cNvSpPr>
          <p:nvPr>
            <p:ph type="ftr" sz="quarter" idx="11"/>
          </p:nvPr>
        </p:nvSpPr>
        <p:spPr/>
        <p:txBody>
          <a:bodyPr/>
          <a:lstStyle/>
          <a:p>
            <a:pPr>
              <a:defRPr/>
            </a:pPr>
            <a:r>
              <a:rPr lang="es-ES" b="1" i="1" u="none" dirty="0" smtClean="0">
                <a:solidFill>
                  <a:schemeClr val="tx2">
                    <a:lumMod val="50000"/>
                  </a:schemeClr>
                </a:solidFill>
              </a:rPr>
              <a:t>Inter</a:t>
            </a:r>
            <a:r>
              <a:rPr lang="es-ES" b="1" i="1" u="none" dirty="0" smtClean="0">
                <a:solidFill>
                  <a:schemeClr val="tx2">
                    <a:lumMod val="50000"/>
                  </a:schemeClr>
                </a:solidFill>
                <a:latin typeface="Arial" pitchFamily="34" charset="0"/>
                <a:cs typeface="Arial" pitchFamily="34" charset="0"/>
              </a:rPr>
              <a:t>culturalidad y Educación en la Ciudad de Bogotá: Prácticas y Contextos</a:t>
            </a:r>
            <a:endParaRPr lang="es-ES" dirty="0"/>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17</a:t>
            </a:fld>
            <a:endParaRPr lang="es-E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355160" cy="1282154"/>
          </a:xfrm>
        </p:spPr>
        <p:txBody>
          <a:bodyPr/>
          <a:lstStyle/>
          <a:p>
            <a:r>
              <a:rPr lang="es-ES" sz="3200" b="1" i="1" dirty="0" smtClean="0">
                <a:solidFill>
                  <a:schemeClr val="tx2">
                    <a:lumMod val="50000"/>
                  </a:schemeClr>
                </a:solidFill>
              </a:rPr>
              <a:t>4. Lo comunitario</a:t>
            </a:r>
            <a:endParaRPr lang="es-ES_tradnl" sz="3200" i="1" dirty="0">
              <a:solidFill>
                <a:schemeClr val="tx2">
                  <a:lumMod val="50000"/>
                </a:schemeClr>
              </a:solidFill>
            </a:endParaRPr>
          </a:p>
        </p:txBody>
      </p:sp>
      <p:sp>
        <p:nvSpPr>
          <p:cNvPr id="3" name="2 Marcador de contenido"/>
          <p:cNvSpPr>
            <a:spLocks noGrp="1"/>
          </p:cNvSpPr>
          <p:nvPr>
            <p:ph idx="1"/>
          </p:nvPr>
        </p:nvSpPr>
        <p:spPr>
          <a:xfrm>
            <a:off x="0" y="1484784"/>
            <a:ext cx="9144000" cy="4641379"/>
          </a:xfrm>
        </p:spPr>
        <p:txBody>
          <a:bodyPr/>
          <a:lstStyle/>
          <a:p>
            <a:pPr>
              <a:buNone/>
            </a:pPr>
            <a:r>
              <a:rPr lang="es-ES" sz="1800" dirty="0" smtClean="0"/>
              <a:t>-     </a:t>
            </a:r>
            <a:r>
              <a:rPr lang="es-ES" sz="2400" b="1" dirty="0" smtClean="0">
                <a:solidFill>
                  <a:schemeClr val="tx2">
                    <a:lumMod val="75000"/>
                  </a:schemeClr>
                </a:solidFill>
              </a:rPr>
              <a:t>Para los pueblos indígenas el espacio urbano se puede también convertir en un lugar de encuentro y fortalecimiento de los lazos comunitarios, redes de apoyo familiar y prácticas solidarias como mecanismo de protección personal y comunitaria.</a:t>
            </a:r>
          </a:p>
          <a:p>
            <a:pPr>
              <a:buNone/>
            </a:pPr>
            <a:endParaRPr lang="es-ES" sz="1800" dirty="0" smtClean="0"/>
          </a:p>
          <a:p>
            <a:r>
              <a:rPr lang="es-ES" sz="2400" b="1" i="1" dirty="0" smtClean="0">
                <a:solidFill>
                  <a:schemeClr val="tx2">
                    <a:lumMod val="75000"/>
                  </a:schemeClr>
                </a:solidFill>
              </a:rPr>
              <a:t>Ellos son humildes y honorables porque entre ellos se tratan como hermanos y son cariñosos, yo pienso que el miedo no los puede invadir,  ni la oscuridad, porque sin conocerse bien, se apoyan entre ellos, eso es lo que pienso de la comunidad indígena</a:t>
            </a:r>
            <a:r>
              <a:rPr lang="es-ES" sz="2400" b="1" dirty="0" smtClean="0">
                <a:solidFill>
                  <a:schemeClr val="tx2">
                    <a:lumMod val="75000"/>
                  </a:schemeClr>
                </a:solidFill>
              </a:rPr>
              <a:t>.(Estudiante grupo de pares)</a:t>
            </a:r>
            <a:endParaRPr lang="es-ES_tradnl" sz="2400" b="1" dirty="0" smtClean="0">
              <a:solidFill>
                <a:schemeClr val="tx2">
                  <a:lumMod val="75000"/>
                </a:schemeClr>
              </a:solidFill>
            </a:endParaRPr>
          </a:p>
          <a:p>
            <a:endParaRPr lang="es-ES_tradnl" sz="1800" dirty="0"/>
          </a:p>
        </p:txBody>
      </p:sp>
      <p:sp>
        <p:nvSpPr>
          <p:cNvPr id="4" name="3 Marcador de pie de página"/>
          <p:cNvSpPr>
            <a:spLocks noGrp="1"/>
          </p:cNvSpPr>
          <p:nvPr>
            <p:ph type="ftr" sz="quarter" idx="11"/>
          </p:nvPr>
        </p:nvSpPr>
        <p:spPr/>
        <p:txBody>
          <a:bodyPr/>
          <a:lstStyle/>
          <a:p>
            <a:pPr>
              <a:defRPr/>
            </a:pPr>
            <a:r>
              <a:rPr lang="es-ES" b="1" i="1" u="none" dirty="0" smtClean="0">
                <a:solidFill>
                  <a:schemeClr val="tx2">
                    <a:lumMod val="50000"/>
                  </a:schemeClr>
                </a:solidFill>
              </a:rPr>
              <a:t>Inter</a:t>
            </a:r>
            <a:r>
              <a:rPr lang="es-ES" b="1" i="1" u="none" dirty="0" smtClean="0">
                <a:solidFill>
                  <a:schemeClr val="tx2">
                    <a:lumMod val="50000"/>
                  </a:schemeClr>
                </a:solidFill>
                <a:latin typeface="Arial" pitchFamily="34" charset="0"/>
                <a:cs typeface="Arial" pitchFamily="34" charset="0"/>
              </a:rPr>
              <a:t>culturalidad y Educación en la Ciudad de Bogotá: Prácticas y Contextos</a:t>
            </a:r>
            <a:endParaRPr lang="es-ES" dirty="0" smtClean="0"/>
          </a:p>
          <a:p>
            <a:pPr>
              <a:defRPr/>
            </a:pPr>
            <a:endParaRPr lang="es-ES" dirty="0"/>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18</a:t>
            </a:fld>
            <a:endParaRPr lang="es-E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6491064" cy="940966"/>
          </a:xfrm>
        </p:spPr>
        <p:txBody>
          <a:bodyPr/>
          <a:lstStyle/>
          <a:p>
            <a:r>
              <a:rPr lang="es-CO" sz="3200" b="1" dirty="0" smtClean="0">
                <a:solidFill>
                  <a:schemeClr val="accent1">
                    <a:lumMod val="20000"/>
                    <a:lumOff val="80000"/>
                  </a:schemeClr>
                </a:solidFill>
              </a:rPr>
              <a:t>Reflexiones finales</a:t>
            </a:r>
            <a:r>
              <a:rPr lang="es-ES_tradnl" b="1" dirty="0" smtClean="0">
                <a:solidFill>
                  <a:schemeClr val="accent1">
                    <a:lumMod val="20000"/>
                    <a:lumOff val="80000"/>
                  </a:schemeClr>
                </a:solidFill>
              </a:rPr>
              <a:t/>
            </a:r>
            <a:br>
              <a:rPr lang="es-ES_tradnl" b="1" dirty="0" smtClean="0">
                <a:solidFill>
                  <a:schemeClr val="accent1">
                    <a:lumMod val="20000"/>
                    <a:lumOff val="80000"/>
                  </a:schemeClr>
                </a:solidFill>
              </a:rPr>
            </a:br>
            <a:endParaRPr lang="es-ES_tradnl" dirty="0">
              <a:solidFill>
                <a:schemeClr val="accent1">
                  <a:lumMod val="20000"/>
                  <a:lumOff val="80000"/>
                </a:schemeClr>
              </a:solidFill>
            </a:endParaRPr>
          </a:p>
        </p:txBody>
      </p:sp>
      <p:sp>
        <p:nvSpPr>
          <p:cNvPr id="3" name="2 Marcador de contenido"/>
          <p:cNvSpPr>
            <a:spLocks noGrp="1"/>
          </p:cNvSpPr>
          <p:nvPr>
            <p:ph idx="1"/>
          </p:nvPr>
        </p:nvSpPr>
        <p:spPr>
          <a:xfrm>
            <a:off x="457200" y="1268760"/>
            <a:ext cx="8229600" cy="4857403"/>
          </a:xfrm>
        </p:spPr>
        <p:txBody>
          <a:bodyPr/>
          <a:lstStyle/>
          <a:p>
            <a:r>
              <a:rPr lang="es-CO" sz="2800" b="1" i="1" dirty="0" smtClean="0">
                <a:solidFill>
                  <a:schemeClr val="accent1">
                    <a:lumMod val="20000"/>
                    <a:lumOff val="80000"/>
                  </a:schemeClr>
                </a:solidFill>
              </a:rPr>
              <a:t>Relaciones necesarias</a:t>
            </a:r>
            <a:endParaRPr lang="es-ES_tradnl" sz="2800" dirty="0" smtClean="0">
              <a:solidFill>
                <a:schemeClr val="accent1">
                  <a:lumMod val="20000"/>
                  <a:lumOff val="80000"/>
                </a:schemeClr>
              </a:solidFill>
            </a:endParaRPr>
          </a:p>
          <a:p>
            <a:endParaRPr lang="es-ES_tradnl" dirty="0"/>
          </a:p>
        </p:txBody>
      </p:sp>
      <p:sp>
        <p:nvSpPr>
          <p:cNvPr id="4" name="3 Marcador de pie de página"/>
          <p:cNvSpPr>
            <a:spLocks noGrp="1"/>
          </p:cNvSpPr>
          <p:nvPr>
            <p:ph type="ftr" sz="quarter" idx="11"/>
          </p:nvPr>
        </p:nvSpPr>
        <p:spPr>
          <a:xfrm>
            <a:off x="3124200" y="6237312"/>
            <a:ext cx="3248000" cy="484163"/>
          </a:xfrm>
        </p:spPr>
        <p:txBody>
          <a:bodyPr/>
          <a:lstStyle/>
          <a:p>
            <a:pPr>
              <a:defRPr/>
            </a:pPr>
            <a:r>
              <a:rPr lang="es-ES" b="1" i="1" u="none" dirty="0" smtClean="0">
                <a:solidFill>
                  <a:schemeClr val="accent1">
                    <a:lumMod val="20000"/>
                    <a:lumOff val="80000"/>
                  </a:schemeClr>
                </a:solidFill>
              </a:rPr>
              <a:t>Inter</a:t>
            </a:r>
            <a:r>
              <a:rPr lang="es-ES" b="1" i="1" u="none" dirty="0" smtClean="0">
                <a:solidFill>
                  <a:schemeClr val="accent1">
                    <a:lumMod val="20000"/>
                    <a:lumOff val="80000"/>
                  </a:schemeClr>
                </a:solidFill>
                <a:latin typeface="Arial" pitchFamily="34" charset="0"/>
                <a:cs typeface="Arial" pitchFamily="34" charset="0"/>
              </a:rPr>
              <a:t>culturalidad y Educación en la Ciudad de Bogotá: Prácticas y  contextos</a:t>
            </a:r>
            <a:endParaRPr lang="es-ES" dirty="0">
              <a:solidFill>
                <a:schemeClr val="accent1">
                  <a:lumMod val="20000"/>
                  <a:lumOff val="80000"/>
                </a:schemeClr>
              </a:solidFill>
            </a:endParaRPr>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19</a:t>
            </a:fld>
            <a:endParaRPr lang="es-ES"/>
          </a:p>
        </p:txBody>
      </p:sp>
      <p:pic>
        <p:nvPicPr>
          <p:cNvPr id="6" name="5 Imagen" descr="F:\abril 26\tesis\untitled.bmp"/>
          <p:cNvPicPr/>
          <p:nvPr/>
        </p:nvPicPr>
        <p:blipFill>
          <a:blip r:embed="rId2" cstate="print"/>
          <a:srcRect/>
          <a:stretch>
            <a:fillRect/>
          </a:stretch>
        </p:blipFill>
        <p:spPr bwMode="auto">
          <a:xfrm>
            <a:off x="0" y="1916832"/>
            <a:ext cx="9144000" cy="403244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51520" y="764704"/>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467544" y="260648"/>
            <a:ext cx="4147290" cy="46166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objetivos</a:t>
            </a:r>
            <a:endParaRPr lang="es-E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1 Marcador de pie de página"/>
          <p:cNvSpPr>
            <a:spLocks noGrp="1"/>
          </p:cNvSpPr>
          <p:nvPr>
            <p:ph type="ftr" sz="quarter" idx="11"/>
          </p:nvPr>
        </p:nvSpPr>
        <p:spPr/>
        <p:txBody>
          <a:bodyPr/>
          <a:lstStyle/>
          <a:p>
            <a:r>
              <a:rPr lang="es-ES" sz="1000" b="1" i="1" u="none" dirty="0" smtClean="0">
                <a:solidFill>
                  <a:schemeClr val="tx2">
                    <a:lumMod val="75000"/>
                  </a:schemeClr>
                </a:solidFill>
                <a:latin typeface="Arial" pitchFamily="34" charset="0"/>
                <a:cs typeface="Arial" pitchFamily="34" charset="0"/>
              </a:rPr>
              <a:t>Interculturalidad y Educación en la Ciudad de Bogotá: Prácticas y Contextos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b="1" i="1" u="none" dirty="0" smtClean="0">
                <a:solidFill>
                  <a:schemeClr val="accent1">
                    <a:lumMod val="20000"/>
                    <a:lumOff val="80000"/>
                  </a:schemeClr>
                </a:solidFill>
              </a:rPr>
              <a:t>Inter</a:t>
            </a:r>
            <a:r>
              <a:rPr lang="es-ES" b="1" i="1" u="none" dirty="0" smtClean="0">
                <a:solidFill>
                  <a:schemeClr val="accent1">
                    <a:lumMod val="20000"/>
                    <a:lumOff val="80000"/>
                  </a:schemeClr>
                </a:solidFill>
                <a:latin typeface="Arial" pitchFamily="34" charset="0"/>
                <a:cs typeface="Arial" pitchFamily="34" charset="0"/>
              </a:rPr>
              <a:t>culturalidad y Educación en la Ciudad de Bogotá: Prácticas y  contextos</a:t>
            </a:r>
            <a:endParaRPr lang="es-ES" dirty="0"/>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20</a:t>
            </a:fld>
            <a:endParaRPr lang="es-ES" dirty="0"/>
          </a:p>
        </p:txBody>
      </p:sp>
      <p:pic>
        <p:nvPicPr>
          <p:cNvPr id="6" name="5 Marcador de contenido" descr="C:\Documents and Settings\Administrador\Mis documentos\Mis imágenes\tesis sandra\gráfica reflexiones relaciones.bmp"/>
          <p:cNvPicPr>
            <a:picLocks noGrp="1"/>
          </p:cNvPicPr>
          <p:nvPr>
            <p:ph idx="1"/>
          </p:nvPr>
        </p:nvPicPr>
        <p:blipFill>
          <a:blip r:embed="rId2" cstate="print"/>
          <a:srcRect/>
          <a:stretch>
            <a:fillRect/>
          </a:stretch>
        </p:blipFill>
        <p:spPr bwMode="auto">
          <a:xfrm>
            <a:off x="0" y="1124744"/>
            <a:ext cx="9143999" cy="500141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1340768"/>
            <a:ext cx="8820472" cy="576064"/>
          </a:xfrm>
        </p:spPr>
        <p:txBody>
          <a:bodyPr/>
          <a:lstStyle/>
          <a:p>
            <a:r>
              <a:rPr lang="es-CO" sz="2800" b="1" i="1" dirty="0" smtClean="0">
                <a:solidFill>
                  <a:schemeClr val="bg1"/>
                </a:solidFill>
              </a:rPr>
              <a:t>Programas y proyectos educativos en contextos multiculturales</a:t>
            </a:r>
            <a:r>
              <a:rPr lang="es-ES_tradnl" dirty="0" smtClean="0"/>
              <a:t/>
            </a:r>
            <a:br>
              <a:rPr lang="es-ES_tradnl" dirty="0" smtClean="0"/>
            </a:br>
            <a:endParaRPr lang="es-ES_tradnl" dirty="0"/>
          </a:p>
        </p:txBody>
      </p:sp>
      <p:sp>
        <p:nvSpPr>
          <p:cNvPr id="3" name="2 Marcador de contenido"/>
          <p:cNvSpPr>
            <a:spLocks noGrp="1"/>
          </p:cNvSpPr>
          <p:nvPr>
            <p:ph idx="1"/>
          </p:nvPr>
        </p:nvSpPr>
        <p:spPr/>
        <p:txBody>
          <a:bodyPr/>
          <a:lstStyle/>
          <a:p>
            <a:r>
              <a:rPr lang="es-CO" b="1" i="1" dirty="0" smtClean="0"/>
              <a:t> </a:t>
            </a:r>
            <a:endParaRPr lang="es-ES_tradnl" dirty="0" smtClean="0"/>
          </a:p>
          <a:p>
            <a:endParaRPr lang="es-ES_tradnl" dirty="0"/>
          </a:p>
        </p:txBody>
      </p:sp>
      <p:sp>
        <p:nvSpPr>
          <p:cNvPr id="4" name="3 Marcador de pie de página"/>
          <p:cNvSpPr>
            <a:spLocks noGrp="1"/>
          </p:cNvSpPr>
          <p:nvPr>
            <p:ph type="ftr" sz="quarter" idx="11"/>
          </p:nvPr>
        </p:nvSpPr>
        <p:spPr/>
        <p:txBody>
          <a:bodyPr/>
          <a:lstStyle/>
          <a:p>
            <a:pPr>
              <a:defRPr/>
            </a:pPr>
            <a:r>
              <a:rPr lang="es-ES" smtClean="0"/>
              <a:t>Espacio para reproducir el título de la presentación que va en la portada</a:t>
            </a:r>
            <a:endParaRPr lang="es-ES"/>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21</a:t>
            </a:fld>
            <a:endParaRPr lang="es-ES"/>
          </a:p>
        </p:txBody>
      </p:sp>
      <p:pic>
        <p:nvPicPr>
          <p:cNvPr id="6" name="5 Imagen" descr="F:\abril 26\tesis\2.bmp"/>
          <p:cNvPicPr/>
          <p:nvPr/>
        </p:nvPicPr>
        <p:blipFill>
          <a:blip r:embed="rId2" cstate="print"/>
          <a:srcRect/>
          <a:stretch>
            <a:fillRect/>
          </a:stretch>
        </p:blipFill>
        <p:spPr bwMode="auto">
          <a:xfrm>
            <a:off x="0" y="1988840"/>
            <a:ext cx="9144000" cy="486916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987824" y="2060848"/>
            <a:ext cx="5904656" cy="4137323"/>
          </a:xfrm>
        </p:spPr>
        <p:txBody>
          <a:bodyPr/>
          <a:lstStyle/>
          <a:p>
            <a:pPr>
              <a:buNone/>
            </a:pPr>
            <a:r>
              <a:rPr lang="es-CO" i="1" dirty="0" smtClean="0"/>
              <a:t>    </a:t>
            </a:r>
            <a:r>
              <a:rPr lang="es-CO" i="1" dirty="0" smtClean="0">
                <a:solidFill>
                  <a:schemeClr val="bg1"/>
                </a:solidFill>
              </a:rPr>
              <a:t>El viaje no termina jamás, solo los viajeros terminan. Y también ellos pueden subsistir en memoria, en recuerdo, en narración…El objetivo de un viaje es solo el inicio de otro viaje </a:t>
            </a:r>
            <a:r>
              <a:rPr lang="es-CO" sz="2800" i="1" dirty="0" smtClean="0">
                <a:solidFill>
                  <a:schemeClr val="bg1"/>
                </a:solidFill>
              </a:rPr>
              <a:t>(</a:t>
            </a:r>
            <a:r>
              <a:rPr lang="es-CO" sz="2800" dirty="0" smtClean="0">
                <a:solidFill>
                  <a:schemeClr val="bg1"/>
                </a:solidFill>
              </a:rPr>
              <a:t>José Saramago</a:t>
            </a:r>
            <a:r>
              <a:rPr lang="es-CO" dirty="0" smtClean="0">
                <a:solidFill>
                  <a:schemeClr val="bg1"/>
                </a:solidFill>
              </a:rPr>
              <a:t>).</a:t>
            </a:r>
            <a:endParaRPr lang="es-ES_tradnl" dirty="0">
              <a:solidFill>
                <a:schemeClr val="bg1"/>
              </a:solidFill>
            </a:endParaRPr>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22</a:t>
            </a:fld>
            <a:endParaRPr lang="es-ES" dirty="0"/>
          </a:p>
        </p:txBody>
      </p:sp>
      <p:pic>
        <p:nvPicPr>
          <p:cNvPr id="6" name="Picture 5" descr="IMG_2318"/>
          <p:cNvPicPr>
            <a:picLocks noChangeAspect="1" noChangeArrowheads="1"/>
          </p:cNvPicPr>
          <p:nvPr/>
        </p:nvPicPr>
        <p:blipFill>
          <a:blip r:embed="rId2" cstate="print"/>
          <a:srcRect/>
          <a:stretch>
            <a:fillRect/>
          </a:stretch>
        </p:blipFill>
        <p:spPr bwMode="auto">
          <a:xfrm>
            <a:off x="1" y="4435658"/>
            <a:ext cx="2843808" cy="2422342"/>
          </a:xfrm>
          <a:prstGeom prst="rect">
            <a:avLst/>
          </a:prstGeom>
          <a:noFill/>
          <a:ln w="9525">
            <a:noFill/>
            <a:miter lim="800000"/>
            <a:headEnd/>
            <a:tailEnd/>
          </a:ln>
        </p:spPr>
      </p:pic>
      <p:pic>
        <p:nvPicPr>
          <p:cNvPr id="8" name="Picture 4" descr="IMG_2385"/>
          <p:cNvPicPr>
            <a:picLocks noChangeAspect="1" noChangeArrowheads="1"/>
          </p:cNvPicPr>
          <p:nvPr/>
        </p:nvPicPr>
        <p:blipFill>
          <a:blip r:embed="rId3" cstate="print"/>
          <a:srcRect/>
          <a:stretch>
            <a:fillRect/>
          </a:stretch>
        </p:blipFill>
        <p:spPr bwMode="auto">
          <a:xfrm>
            <a:off x="0" y="2420888"/>
            <a:ext cx="2843808" cy="2160241"/>
          </a:xfrm>
          <a:prstGeom prst="rect">
            <a:avLst/>
          </a:prstGeom>
          <a:noFill/>
          <a:ln w="9525">
            <a:noFill/>
            <a:miter lim="800000"/>
            <a:headEnd/>
            <a:tailEnd/>
          </a:ln>
        </p:spPr>
      </p:pic>
      <p:pic>
        <p:nvPicPr>
          <p:cNvPr id="9" name="Picture 7" descr="IMG_2391"/>
          <p:cNvPicPr>
            <a:picLocks noChangeAspect="1" noChangeArrowheads="1"/>
          </p:cNvPicPr>
          <p:nvPr/>
        </p:nvPicPr>
        <p:blipFill>
          <a:blip r:embed="rId4" cstate="print"/>
          <a:srcRect/>
          <a:stretch>
            <a:fillRect/>
          </a:stretch>
        </p:blipFill>
        <p:spPr bwMode="auto">
          <a:xfrm>
            <a:off x="0" y="0"/>
            <a:ext cx="2843808" cy="243608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51520" y="476672"/>
            <a:ext cx="6408712"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Estado del arte</a:t>
            </a:r>
            <a:endParaRPr lang="es-E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15" name="14 Marcador de contenido"/>
          <p:cNvGraphicFramePr>
            <a:graphicFrameLocks noGrp="1"/>
          </p:cNvGraphicFramePr>
          <p:nvPr>
            <p:ph idx="1"/>
          </p:nvPr>
        </p:nvGraphicFramePr>
        <p:xfrm>
          <a:off x="457200" y="1600201"/>
          <a:ext cx="8229600" cy="4277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1 Marcador de pie de página"/>
          <p:cNvSpPr>
            <a:spLocks noGrp="1"/>
          </p:cNvSpPr>
          <p:nvPr>
            <p:ph type="ftr" sz="quarter" idx="11"/>
          </p:nvPr>
        </p:nvSpPr>
        <p:spPr>
          <a:xfrm>
            <a:off x="3124200" y="6021288"/>
            <a:ext cx="2895600" cy="700187"/>
          </a:xfrm>
        </p:spPr>
        <p:txBody>
          <a:bodyPr/>
          <a:lstStyle/>
          <a:p>
            <a:r>
              <a:rPr lang="es-ES" sz="1000" b="1" i="1" u="none" dirty="0" smtClean="0">
                <a:solidFill>
                  <a:schemeClr val="tx2">
                    <a:lumMod val="75000"/>
                  </a:schemeClr>
                </a:solidFill>
                <a:latin typeface="Arial" pitchFamily="34" charset="0"/>
                <a:cs typeface="Arial" pitchFamily="34" charset="0"/>
              </a:rPr>
              <a:t>Interculturalidad y Educación en la Ciudad de Bogotá: Prácticas y Contextos</a:t>
            </a:r>
          </a:p>
          <a:p>
            <a:endParaRPr lang="es-E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412776"/>
            <a:ext cx="7643192" cy="4713387"/>
          </a:xfrm>
        </p:spPr>
        <p:txBody>
          <a:bodyPr/>
          <a:lstStyle/>
          <a:p>
            <a:r>
              <a:rPr lang="es-CO" sz="2000" dirty="0" smtClean="0">
                <a:solidFill>
                  <a:schemeClr val="tx2">
                    <a:lumMod val="75000"/>
                  </a:schemeClr>
                </a:solidFill>
                <a:latin typeface="+mj-lt"/>
              </a:rPr>
              <a:t>Metodológicamente convergen en una perspectiva etnográfica o de investigación acción de carácter cualitativo e intercultural</a:t>
            </a:r>
          </a:p>
          <a:p>
            <a:pPr>
              <a:buNone/>
            </a:pPr>
            <a:endParaRPr lang="es-MX" sz="2000" dirty="0" smtClean="0">
              <a:solidFill>
                <a:schemeClr val="tx2">
                  <a:lumMod val="75000"/>
                </a:schemeClr>
              </a:solidFill>
              <a:latin typeface="+mj-lt"/>
            </a:endParaRPr>
          </a:p>
          <a:p>
            <a:r>
              <a:rPr lang="es-CO" sz="2000" dirty="0" smtClean="0">
                <a:solidFill>
                  <a:schemeClr val="tx2">
                    <a:lumMod val="75000"/>
                  </a:schemeClr>
                </a:solidFill>
                <a:latin typeface="+mj-lt"/>
              </a:rPr>
              <a:t>Problemáticas: Exclusión social,  discriminación,  </a:t>
            </a:r>
            <a:r>
              <a:rPr lang="es-CO" sz="2000" dirty="0" err="1" smtClean="0">
                <a:solidFill>
                  <a:schemeClr val="tx2">
                    <a:lumMod val="75000"/>
                  </a:schemeClr>
                </a:solidFill>
                <a:latin typeface="+mj-lt"/>
              </a:rPr>
              <a:t>invisibilización</a:t>
            </a:r>
            <a:r>
              <a:rPr lang="es-CO" sz="2000" dirty="0" smtClean="0">
                <a:solidFill>
                  <a:schemeClr val="tx2">
                    <a:lumMod val="75000"/>
                  </a:schemeClr>
                </a:solidFill>
                <a:latin typeface="+mj-lt"/>
              </a:rPr>
              <a:t>,  pérdida de elementos culturales,  lectura negativa del referente indígena,  fragmentación, hibridación y mestizaje</a:t>
            </a:r>
          </a:p>
          <a:p>
            <a:pPr>
              <a:buNone/>
            </a:pPr>
            <a:endParaRPr lang="es-MX" sz="2000" dirty="0" smtClean="0">
              <a:solidFill>
                <a:schemeClr val="tx2">
                  <a:lumMod val="75000"/>
                </a:schemeClr>
              </a:solidFill>
              <a:latin typeface="+mj-lt"/>
            </a:endParaRPr>
          </a:p>
          <a:p>
            <a:r>
              <a:rPr lang="es-CO" sz="2000" dirty="0" smtClean="0">
                <a:solidFill>
                  <a:schemeClr val="tx2">
                    <a:lumMod val="75000"/>
                  </a:schemeClr>
                </a:solidFill>
                <a:latin typeface="+mj-lt"/>
              </a:rPr>
              <a:t>En la escuela: Expresiones negativas sobre el alumnado indígena, hostigamiento étnico y discriminación, desplazamiento de la lengua indígena o relaciones asimétricas de lenguas, descalificación del paradigma cultural indígena o </a:t>
            </a:r>
            <a:r>
              <a:rPr lang="es-CO" sz="2000" dirty="0" err="1" smtClean="0">
                <a:solidFill>
                  <a:schemeClr val="tx2">
                    <a:lumMod val="75000"/>
                  </a:schemeClr>
                </a:solidFill>
                <a:latin typeface="+mj-lt"/>
              </a:rPr>
              <a:t>folcklorización</a:t>
            </a:r>
            <a:r>
              <a:rPr lang="es-CO" sz="2000" dirty="0" smtClean="0">
                <a:solidFill>
                  <a:schemeClr val="tx2">
                    <a:lumMod val="75000"/>
                  </a:schemeClr>
                </a:solidFill>
                <a:latin typeface="+mj-lt"/>
              </a:rPr>
              <a:t> del mismo, contradicciones entre los sistemas de conocimiento propios y los de la escuela y bajo nivel escolar </a:t>
            </a:r>
          </a:p>
        </p:txBody>
      </p:sp>
      <p:sp>
        <p:nvSpPr>
          <p:cNvPr id="4" name="3 Marcador de pie de página"/>
          <p:cNvSpPr>
            <a:spLocks noGrp="1"/>
          </p:cNvSpPr>
          <p:nvPr>
            <p:ph type="ftr" sz="quarter" idx="11"/>
          </p:nvPr>
        </p:nvSpPr>
        <p:spPr/>
        <p:txBody>
          <a:bodyPr/>
          <a:lstStyle/>
          <a:p>
            <a:pPr>
              <a:defRPr/>
            </a:pPr>
            <a:r>
              <a:rPr lang="es-ES" sz="1000" b="1" i="1" u="none" dirty="0" smtClean="0">
                <a:solidFill>
                  <a:schemeClr val="tx2">
                    <a:lumMod val="75000"/>
                  </a:schemeClr>
                </a:solidFill>
                <a:latin typeface="Arial" pitchFamily="34" charset="0"/>
                <a:cs typeface="Arial" pitchFamily="34" charset="0"/>
              </a:rPr>
              <a:t>Interculturalidad y Educación en la Ciudad de Bogotá: Prácticas y Contextos</a:t>
            </a:r>
          </a:p>
          <a:p>
            <a:pPr>
              <a:defRPr/>
            </a:pPr>
            <a:endParaRPr lang="es-ES" dirty="0"/>
          </a:p>
        </p:txBody>
      </p:sp>
      <p:sp>
        <p:nvSpPr>
          <p:cNvPr id="6" name="5 Rectángulo"/>
          <p:cNvSpPr/>
          <p:nvPr/>
        </p:nvSpPr>
        <p:spPr>
          <a:xfrm rot="16200000">
            <a:off x="-2935470" y="2767282"/>
            <a:ext cx="6858001" cy="1323439"/>
          </a:xfrm>
          <a:prstGeom prst="rect">
            <a:avLst/>
          </a:prstGeom>
          <a:solidFill>
            <a:schemeClr val="bg1"/>
          </a:solidFill>
          <a:ln>
            <a:solidFill>
              <a:schemeClr val="tx2"/>
            </a:solidFill>
          </a:ln>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50000"/>
                  </a:schemeClr>
                </a:solidFill>
                <a:effectLst>
                  <a:innerShdw blurRad="63500" dist="50800" dir="13500000">
                    <a:prstClr val="black">
                      <a:alpha val="50000"/>
                    </a:prstClr>
                  </a:innerShdw>
                </a:effectLst>
              </a:rPr>
              <a:t>Educación Intercultural Urbana</a:t>
            </a:r>
            <a:endParaRPr lang="es-E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50000"/>
                </a:schemeClr>
              </a:solidFill>
              <a:effectLst>
                <a:innerShdw blurRad="63500" dist="50800" dir="13500000">
                  <a:prstClr val="black">
                    <a:alpha val="50000"/>
                  </a:prstClr>
                </a:innerShdw>
              </a:effectLs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6660232" cy="1143000"/>
          </a:xfrm>
        </p:spPr>
        <p:txBody>
          <a:bodyPr/>
          <a:lstStyle/>
          <a:p>
            <a:r>
              <a:rPr lang="es-ES" b="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rPr>
              <a:t>Marco Conceptual</a:t>
            </a:r>
            <a:br>
              <a:rPr lang="es-ES" b="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rPr>
            </a:br>
            <a:endParaRPr lang="es-MX" dirty="0"/>
          </a:p>
        </p:txBody>
      </p:sp>
      <p:sp>
        <p:nvSpPr>
          <p:cNvPr id="4" name="3 Marcador de pie de página"/>
          <p:cNvSpPr>
            <a:spLocks noGrp="1"/>
          </p:cNvSpPr>
          <p:nvPr>
            <p:ph type="ftr" sz="quarter" idx="11"/>
          </p:nvPr>
        </p:nvSpPr>
        <p:spPr/>
        <p:txBody>
          <a:bodyPr/>
          <a:lstStyle/>
          <a:p>
            <a:pPr>
              <a:defRPr/>
            </a:pPr>
            <a:r>
              <a:rPr lang="es-ES" b="1" i="1" u="none" dirty="0" smtClean="0">
                <a:solidFill>
                  <a:schemeClr val="tx2">
                    <a:lumMod val="75000"/>
                  </a:schemeClr>
                </a:solidFill>
                <a:latin typeface="Arial" pitchFamily="34" charset="0"/>
                <a:cs typeface="Arial" pitchFamily="34" charset="0"/>
              </a:rPr>
              <a:t>Interculturalidad y Educación en la Ciudad de Bogotá: Prácticas y Contextos</a:t>
            </a:r>
          </a:p>
          <a:p>
            <a:pPr>
              <a:defRPr/>
            </a:pPr>
            <a:endParaRPr lang="es-ES" dirty="0"/>
          </a:p>
        </p:txBody>
      </p:sp>
      <p:graphicFrame>
        <p:nvGraphicFramePr>
          <p:cNvPr id="8" name="7 Marcador de contenido"/>
          <p:cNvGraphicFramePr>
            <a:graphicFrameLocks noGrp="1"/>
          </p:cNvGraphicFramePr>
          <p:nvPr>
            <p:ph idx="1"/>
          </p:nvPr>
        </p:nvGraphicFramePr>
        <p:xfrm>
          <a:off x="2195736" y="980728"/>
          <a:ext cx="4752528"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a:off x="4067944" y="3068960"/>
            <a:ext cx="1368152" cy="830997"/>
          </a:xfrm>
          <a:prstGeom prst="rect">
            <a:avLst/>
          </a:prstGeom>
          <a:noFill/>
        </p:spPr>
        <p:txBody>
          <a:bodyPr wrap="square" rtlCol="0">
            <a:spAutoFit/>
          </a:bodyPr>
          <a:lstStyle/>
          <a:p>
            <a:pPr algn="ctr"/>
            <a:r>
              <a:rPr lang="es-ES_tradnl" sz="2400" dirty="0" smtClean="0">
                <a:solidFill>
                  <a:schemeClr val="tx2">
                    <a:lumMod val="75000"/>
                  </a:schemeClr>
                </a:solidFill>
              </a:rPr>
              <a:t>Teoría crítica</a:t>
            </a:r>
            <a:endParaRPr lang="es-MX" sz="2400" dirty="0">
              <a:solidFill>
                <a:schemeClr val="tx2">
                  <a:lumMod val="75000"/>
                </a:schemeClr>
              </a:solidFill>
            </a:endParaRPr>
          </a:p>
        </p:txBody>
      </p:sp>
      <p:sp>
        <p:nvSpPr>
          <p:cNvPr id="14" name="13 CuadroTexto"/>
          <p:cNvSpPr txBox="1"/>
          <p:nvPr/>
        </p:nvSpPr>
        <p:spPr>
          <a:xfrm>
            <a:off x="6948264" y="1412776"/>
            <a:ext cx="1872208" cy="2031325"/>
          </a:xfrm>
          <a:prstGeom prst="rect">
            <a:avLst/>
          </a:prstGeom>
          <a:noFill/>
        </p:spPr>
        <p:txBody>
          <a:bodyPr wrap="square" rtlCol="0">
            <a:spAutoFit/>
          </a:bodyPr>
          <a:lstStyle/>
          <a:p>
            <a:pPr lvl="0" algn="ctr"/>
            <a:r>
              <a:rPr lang="es-ES_tradnl" u="none" dirty="0" smtClean="0">
                <a:solidFill>
                  <a:schemeClr val="tx2">
                    <a:lumMod val="75000"/>
                  </a:schemeClr>
                </a:solidFill>
              </a:rPr>
              <a:t>Proceso plural y evolutivo, difuso, inacabado y en constante movimiento</a:t>
            </a:r>
            <a:endParaRPr lang="es-MX" u="none" dirty="0" smtClean="0"/>
          </a:p>
          <a:p>
            <a:endParaRPr lang="es-MX" dirty="0"/>
          </a:p>
        </p:txBody>
      </p:sp>
      <p:sp>
        <p:nvSpPr>
          <p:cNvPr id="15" name="14 CuadroTexto"/>
          <p:cNvSpPr txBox="1"/>
          <p:nvPr/>
        </p:nvSpPr>
        <p:spPr>
          <a:xfrm>
            <a:off x="0" y="1340768"/>
            <a:ext cx="2267744" cy="3139321"/>
          </a:xfrm>
          <a:prstGeom prst="rect">
            <a:avLst/>
          </a:prstGeom>
          <a:noFill/>
        </p:spPr>
        <p:txBody>
          <a:bodyPr wrap="square" rtlCol="0">
            <a:spAutoFit/>
          </a:bodyPr>
          <a:lstStyle/>
          <a:p>
            <a:pPr lvl="0" algn="ctr"/>
            <a:endParaRPr lang="es-ES_tradnl" u="none" dirty="0" smtClean="0">
              <a:solidFill>
                <a:schemeClr val="tx2">
                  <a:lumMod val="75000"/>
                </a:schemeClr>
              </a:solidFill>
            </a:endParaRPr>
          </a:p>
          <a:p>
            <a:pPr lvl="0" algn="ctr"/>
            <a:endParaRPr lang="es-ES_tradnl" u="none" dirty="0" smtClean="0">
              <a:solidFill>
                <a:schemeClr val="tx2">
                  <a:lumMod val="75000"/>
                </a:schemeClr>
              </a:solidFill>
            </a:endParaRPr>
          </a:p>
          <a:p>
            <a:pPr lvl="0" algn="ctr"/>
            <a:r>
              <a:rPr lang="es-ES_tradnl" u="none" dirty="0" smtClean="0">
                <a:solidFill>
                  <a:schemeClr val="tx2">
                    <a:lumMod val="75000"/>
                  </a:schemeClr>
                </a:solidFill>
              </a:rPr>
              <a:t> Interculturalidad crítica y perspectiva </a:t>
            </a:r>
            <a:r>
              <a:rPr lang="es-ES_tradnl" u="none" dirty="0" err="1" smtClean="0">
                <a:solidFill>
                  <a:schemeClr val="tx2">
                    <a:lumMod val="75000"/>
                  </a:schemeClr>
                </a:solidFill>
              </a:rPr>
              <a:t>decolonial</a:t>
            </a:r>
            <a:r>
              <a:rPr lang="es-ES_tradnl" u="none" dirty="0" smtClean="0">
                <a:solidFill>
                  <a:schemeClr val="tx2">
                    <a:lumMod val="75000"/>
                  </a:schemeClr>
                </a:solidFill>
              </a:rPr>
              <a:t> que</a:t>
            </a:r>
          </a:p>
          <a:p>
            <a:pPr lvl="0" algn="ctr"/>
            <a:r>
              <a:rPr lang="es-ES_tradnl" u="none" dirty="0" smtClean="0">
                <a:solidFill>
                  <a:schemeClr val="tx2">
                    <a:lumMod val="75000"/>
                  </a:schemeClr>
                </a:solidFill>
              </a:rPr>
              <a:t>devela la vigencia de la estructura de dominación colonial en cuanto al ser,  saber y poder</a:t>
            </a:r>
            <a:endParaRPr lang="es-MX" u="none" dirty="0" smtClean="0">
              <a:solidFill>
                <a:schemeClr val="tx2">
                  <a:lumMod val="75000"/>
                </a:schemeClr>
              </a:solidFill>
            </a:endParaRPr>
          </a:p>
          <a:p>
            <a:endParaRPr lang="es-MX" dirty="0"/>
          </a:p>
        </p:txBody>
      </p:sp>
      <p:sp>
        <p:nvSpPr>
          <p:cNvPr id="16" name="15 CuadroTexto">
            <a:hlinkClick r:id="rId7" action="ppaction://hlinkpres?slideindex=1&amp;slidetitle="/>
          </p:cNvPr>
          <p:cNvSpPr txBox="1"/>
          <p:nvPr/>
        </p:nvSpPr>
        <p:spPr>
          <a:xfrm>
            <a:off x="5940152" y="4941168"/>
            <a:ext cx="3203848" cy="1754326"/>
          </a:xfrm>
          <a:prstGeom prst="rect">
            <a:avLst/>
          </a:prstGeom>
          <a:noFill/>
        </p:spPr>
        <p:txBody>
          <a:bodyPr wrap="square" rtlCol="0">
            <a:spAutoFit/>
          </a:bodyPr>
          <a:lstStyle/>
          <a:p>
            <a:pPr lvl="0" algn="ctr"/>
            <a:r>
              <a:rPr lang="es-ES_tradnl" u="none" dirty="0" smtClean="0">
                <a:solidFill>
                  <a:schemeClr val="tx2">
                    <a:lumMod val="75000"/>
                  </a:schemeClr>
                </a:solidFill>
              </a:rPr>
              <a:t>- </a:t>
            </a:r>
            <a:r>
              <a:rPr lang="es-ES_tradnl" u="none" dirty="0" smtClean="0">
                <a:solidFill>
                  <a:schemeClr val="tx2">
                    <a:lumMod val="75000"/>
                  </a:schemeClr>
                </a:solidFill>
                <a:hlinkClick r:id="rId7" action="ppaction://hlinkpres?slideindex=1&amp;slidetitle="/>
              </a:rPr>
              <a:t>Práctica</a:t>
            </a:r>
            <a:r>
              <a:rPr lang="es-ES_tradnl" u="none" dirty="0" smtClean="0">
                <a:solidFill>
                  <a:schemeClr val="tx2">
                    <a:lumMod val="75000"/>
                  </a:schemeClr>
                </a:solidFill>
              </a:rPr>
              <a:t> empírica, interpretativa y crítica</a:t>
            </a:r>
            <a:endParaRPr lang="es-MX" u="none" dirty="0" smtClean="0">
              <a:solidFill>
                <a:schemeClr val="tx2">
                  <a:lumMod val="75000"/>
                </a:schemeClr>
              </a:solidFill>
            </a:endParaRPr>
          </a:p>
          <a:p>
            <a:pPr lvl="0" algn="ctr"/>
            <a:r>
              <a:rPr lang="es-ES_tradnl" u="none" dirty="0" smtClean="0">
                <a:solidFill>
                  <a:schemeClr val="tx2">
                    <a:lumMod val="75000"/>
                  </a:schemeClr>
                </a:solidFill>
              </a:rPr>
              <a:t>- Resistencia (cultura escolar como terreno de lucha y contestación</a:t>
            </a:r>
            <a:endParaRPr lang="es-MX" u="none" dirty="0" smtClean="0">
              <a:solidFill>
                <a:schemeClr val="tx2">
                  <a:lumMod val="75000"/>
                </a:schemeClr>
              </a:solidFill>
            </a:endParaRPr>
          </a:p>
          <a:p>
            <a:endParaRPr lang="es-MX"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nvPr>
        </p:nvGraphicFramePr>
        <p:xfrm>
          <a:off x="1547664" y="1340769"/>
          <a:ext cx="59766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124200" y="6237312"/>
            <a:ext cx="2895600" cy="484163"/>
          </a:xfrm>
        </p:spPr>
        <p:txBody>
          <a:bodyPr/>
          <a:lstStyle/>
          <a:p>
            <a:pPr>
              <a:defRPr/>
            </a:pPr>
            <a:r>
              <a:rPr lang="es-ES" sz="1000" b="1" i="1" u="none" dirty="0" smtClean="0">
                <a:solidFill>
                  <a:schemeClr val="tx2">
                    <a:lumMod val="75000"/>
                  </a:schemeClr>
                </a:solidFill>
                <a:latin typeface="Arial" pitchFamily="34" charset="0"/>
                <a:cs typeface="Arial" pitchFamily="34" charset="0"/>
              </a:rPr>
              <a:t>Interculturalidad y Educación en la Ciudad de Bogotá: Prácticas y Contextos</a:t>
            </a:r>
          </a:p>
          <a:p>
            <a:pPr>
              <a:defRPr/>
            </a:pPr>
            <a:endParaRPr lang="es-ES" dirty="0"/>
          </a:p>
        </p:txBody>
      </p:sp>
      <p:sp>
        <p:nvSpPr>
          <p:cNvPr id="6" name="5 Rectángulo"/>
          <p:cNvSpPr/>
          <p:nvPr/>
        </p:nvSpPr>
        <p:spPr>
          <a:xfrm>
            <a:off x="251521" y="332656"/>
            <a:ext cx="6264695"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Marco </a:t>
            </a:r>
            <a:r>
              <a:rPr lang="es-ES" sz="32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metodologico</a:t>
            </a:r>
            <a:endParaRPr lang="es-E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8 CuadroTexto"/>
          <p:cNvSpPr txBox="1"/>
          <p:nvPr/>
        </p:nvSpPr>
        <p:spPr>
          <a:xfrm>
            <a:off x="7020272" y="1124744"/>
            <a:ext cx="1800200" cy="2031325"/>
          </a:xfrm>
          <a:prstGeom prst="rect">
            <a:avLst/>
          </a:prstGeom>
          <a:noFill/>
        </p:spPr>
        <p:txBody>
          <a:bodyPr wrap="square" rtlCol="0">
            <a:spAutoFit/>
          </a:bodyPr>
          <a:lstStyle/>
          <a:p>
            <a:pPr algn="ctr"/>
            <a:r>
              <a:rPr lang="es-ES_tradnl" u="none" dirty="0" smtClean="0">
                <a:solidFill>
                  <a:schemeClr val="tx2">
                    <a:lumMod val="75000"/>
                  </a:schemeClr>
                </a:solidFill>
                <a:latin typeface="Britannic Bold" pitchFamily="34" charset="0"/>
              </a:rPr>
              <a:t>- Observación del fenómeno social en su medio habitual,    - Estudiar casos de manera profunda</a:t>
            </a:r>
            <a:endParaRPr lang="es-MX" u="none" dirty="0">
              <a:solidFill>
                <a:schemeClr val="tx2">
                  <a:lumMod val="75000"/>
                </a:schemeClr>
              </a:solidFill>
              <a:latin typeface="Britannic Bold" pitchFamily="34" charset="0"/>
            </a:endParaRPr>
          </a:p>
        </p:txBody>
      </p:sp>
      <p:sp>
        <p:nvSpPr>
          <p:cNvPr id="12" name="11 CuadroTexto"/>
          <p:cNvSpPr txBox="1"/>
          <p:nvPr/>
        </p:nvSpPr>
        <p:spPr>
          <a:xfrm>
            <a:off x="323528" y="1340768"/>
            <a:ext cx="1656184" cy="4801314"/>
          </a:xfrm>
          <a:prstGeom prst="rect">
            <a:avLst/>
          </a:prstGeom>
          <a:noFill/>
        </p:spPr>
        <p:txBody>
          <a:bodyPr wrap="square" rtlCol="0">
            <a:spAutoFit/>
          </a:bodyPr>
          <a:lstStyle/>
          <a:p>
            <a:pPr algn="ctr">
              <a:buFontTx/>
              <a:buChar char="-"/>
            </a:pPr>
            <a:r>
              <a:rPr lang="es-ES_tradnl" u="none" dirty="0" smtClean="0">
                <a:solidFill>
                  <a:schemeClr val="tx2">
                    <a:lumMod val="75000"/>
                  </a:schemeClr>
                </a:solidFill>
                <a:latin typeface="Britannic Bold" pitchFamily="34" charset="0"/>
              </a:rPr>
              <a:t>Develar capas de la realidad social</a:t>
            </a:r>
          </a:p>
          <a:p>
            <a:pPr algn="ctr">
              <a:buFontTx/>
              <a:buChar char="-"/>
            </a:pPr>
            <a:endParaRPr lang="es-ES_tradnl" u="none" dirty="0" smtClean="0">
              <a:solidFill>
                <a:schemeClr val="tx2">
                  <a:lumMod val="75000"/>
                </a:schemeClr>
              </a:solidFill>
              <a:latin typeface="Britannic Bold" pitchFamily="34" charset="0"/>
            </a:endParaRPr>
          </a:p>
          <a:p>
            <a:pPr algn="ctr"/>
            <a:r>
              <a:rPr lang="es-ES_tradnl" u="none" dirty="0" smtClean="0">
                <a:solidFill>
                  <a:schemeClr val="tx2">
                    <a:lumMod val="75000"/>
                  </a:schemeClr>
                </a:solidFill>
                <a:latin typeface="Britannic Bold" pitchFamily="34" charset="0"/>
              </a:rPr>
              <a:t>-Analizar aspectos contextuales y </a:t>
            </a:r>
            <a:r>
              <a:rPr lang="es-ES_tradnl" u="none" dirty="0" err="1" smtClean="0">
                <a:solidFill>
                  <a:schemeClr val="tx2">
                    <a:lumMod val="75000"/>
                  </a:schemeClr>
                </a:solidFill>
                <a:latin typeface="Britannic Bold" pitchFamily="34" charset="0"/>
              </a:rPr>
              <a:t>experienciales</a:t>
            </a:r>
            <a:endParaRPr lang="es-ES_tradnl" u="none" dirty="0" smtClean="0">
              <a:solidFill>
                <a:schemeClr val="tx2">
                  <a:lumMod val="75000"/>
                </a:schemeClr>
              </a:solidFill>
              <a:latin typeface="Britannic Bold" pitchFamily="34" charset="0"/>
            </a:endParaRPr>
          </a:p>
          <a:p>
            <a:pPr algn="ctr"/>
            <a:endParaRPr lang="es-ES_tradnl" u="none" dirty="0" smtClean="0">
              <a:solidFill>
                <a:schemeClr val="tx2">
                  <a:lumMod val="75000"/>
                </a:schemeClr>
              </a:solidFill>
              <a:latin typeface="Britannic Bold" pitchFamily="34" charset="0"/>
            </a:endParaRPr>
          </a:p>
          <a:p>
            <a:pPr algn="ctr"/>
            <a:r>
              <a:rPr lang="es-ES_tradnl" u="none" dirty="0" smtClean="0">
                <a:solidFill>
                  <a:schemeClr val="tx2">
                    <a:lumMod val="75000"/>
                  </a:schemeClr>
                </a:solidFill>
                <a:latin typeface="Britannic Bold" pitchFamily="34" charset="0"/>
              </a:rPr>
              <a:t>-Hacer </a:t>
            </a:r>
            <a:r>
              <a:rPr lang="es-ES_tradnl" u="none" dirty="0" err="1" smtClean="0">
                <a:solidFill>
                  <a:schemeClr val="tx2">
                    <a:lumMod val="75000"/>
                  </a:schemeClr>
                </a:solidFill>
                <a:latin typeface="Britannic Bold" pitchFamily="34" charset="0"/>
              </a:rPr>
              <a:t>reelaboraciónde</a:t>
            </a:r>
            <a:r>
              <a:rPr lang="es-ES_tradnl" u="none" dirty="0" smtClean="0">
                <a:solidFill>
                  <a:schemeClr val="tx2">
                    <a:lumMod val="75000"/>
                  </a:schemeClr>
                </a:solidFill>
                <a:latin typeface="Britannic Bold" pitchFamily="34" charset="0"/>
              </a:rPr>
              <a:t> teorías y modificar concepciones sobre la realidad</a:t>
            </a:r>
            <a:endParaRPr lang="es-MX" u="none" dirty="0" smtClean="0">
              <a:solidFill>
                <a:schemeClr val="tx2">
                  <a:lumMod val="75000"/>
                </a:schemeClr>
              </a:solidFill>
              <a:latin typeface="Britannic Bold" pitchFamily="34" charset="0"/>
            </a:endParaRPr>
          </a:p>
        </p:txBody>
      </p:sp>
      <p:cxnSp>
        <p:nvCxnSpPr>
          <p:cNvPr id="14" name="13 Conector angular"/>
          <p:cNvCxnSpPr/>
          <p:nvPr/>
        </p:nvCxnSpPr>
        <p:spPr>
          <a:xfrm rot="10800000" flipV="1">
            <a:off x="2051720" y="3429000"/>
            <a:ext cx="1512168" cy="2160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6948264" y="4149080"/>
            <a:ext cx="1800200" cy="2031325"/>
          </a:xfrm>
          <a:prstGeom prst="rect">
            <a:avLst/>
          </a:prstGeom>
          <a:noFill/>
        </p:spPr>
        <p:txBody>
          <a:bodyPr wrap="square" rtlCol="0">
            <a:spAutoFit/>
          </a:bodyPr>
          <a:lstStyle/>
          <a:p>
            <a:pPr algn="ctr"/>
            <a:r>
              <a:rPr lang="es-ES_tradnl" u="none" dirty="0" smtClean="0">
                <a:solidFill>
                  <a:schemeClr val="tx2">
                    <a:lumMod val="75000"/>
                  </a:schemeClr>
                </a:solidFill>
                <a:latin typeface="Britannic Bold" pitchFamily="34" charset="0"/>
              </a:rPr>
              <a:t>-Campo de la educación intercultural</a:t>
            </a:r>
          </a:p>
          <a:p>
            <a:pPr algn="ctr"/>
            <a:r>
              <a:rPr lang="es-ES_tradnl" u="none" dirty="0" smtClean="0">
                <a:solidFill>
                  <a:schemeClr val="tx2">
                    <a:lumMod val="75000"/>
                  </a:schemeClr>
                </a:solidFill>
                <a:latin typeface="Britannic Bold" pitchFamily="34" charset="0"/>
              </a:rPr>
              <a:t>- Relación contexto -praxis - Experiencia escolar</a:t>
            </a:r>
            <a:endParaRPr lang="es-MX" u="none" dirty="0" smtClean="0">
              <a:solidFill>
                <a:schemeClr val="tx2">
                  <a:lumMod val="75000"/>
                </a:schemeClr>
              </a:solidFill>
              <a:latin typeface="Britannic Bold" pitchFamily="34" charset="0"/>
            </a:endParaRPr>
          </a:p>
        </p:txBody>
      </p:sp>
      <p:cxnSp>
        <p:nvCxnSpPr>
          <p:cNvPr id="17" name="16 Conector angular"/>
          <p:cNvCxnSpPr/>
          <p:nvPr/>
        </p:nvCxnSpPr>
        <p:spPr>
          <a:xfrm>
            <a:off x="5436096" y="4725144"/>
            <a:ext cx="1512168" cy="7200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angular"/>
          <p:cNvCxnSpPr/>
          <p:nvPr/>
        </p:nvCxnSpPr>
        <p:spPr>
          <a:xfrm flipV="1">
            <a:off x="5436096" y="1916832"/>
            <a:ext cx="1512168" cy="7200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354162"/>
          </a:xfrm>
        </p:spPr>
        <p:txBody>
          <a:bodyPr/>
          <a:lstStyle/>
          <a:p>
            <a:r>
              <a:rPr lang="es-CO" dirty="0" smtClean="0">
                <a:solidFill>
                  <a:schemeClr val="tx2"/>
                </a:solidFill>
              </a:rPr>
              <a:t>Ruta</a:t>
            </a:r>
            <a:endParaRPr lang="es-ES_tradnl" dirty="0">
              <a:solidFill>
                <a:schemeClr val="tx2"/>
              </a:solidFill>
            </a:endParaRPr>
          </a:p>
        </p:txBody>
      </p:sp>
      <p:sp>
        <p:nvSpPr>
          <p:cNvPr id="3" name="2 Marcador de contenido"/>
          <p:cNvSpPr>
            <a:spLocks noGrp="1"/>
          </p:cNvSpPr>
          <p:nvPr>
            <p:ph idx="1"/>
          </p:nvPr>
        </p:nvSpPr>
        <p:spPr/>
        <p:txBody>
          <a:bodyPr/>
          <a:lstStyle/>
          <a:p>
            <a:pPr lvl="0"/>
            <a:endParaRPr lang="es-CO" sz="2800" b="1" dirty="0" smtClean="0">
              <a:solidFill>
                <a:schemeClr val="tx2"/>
              </a:solidFill>
            </a:endParaRPr>
          </a:p>
          <a:p>
            <a:pPr lvl="0"/>
            <a:r>
              <a:rPr lang="es-CO" sz="2800" b="1" dirty="0" smtClean="0">
                <a:solidFill>
                  <a:schemeClr val="tx2"/>
                </a:solidFill>
              </a:rPr>
              <a:t>Recolección de datos: material protocolar primario (entrevistas, observaciones de aula, visitas domiciliarias)</a:t>
            </a:r>
          </a:p>
          <a:p>
            <a:pPr lvl="0">
              <a:buNone/>
            </a:pPr>
            <a:endParaRPr lang="es-CO" sz="2800" b="1" dirty="0" smtClean="0">
              <a:solidFill>
                <a:schemeClr val="tx2"/>
              </a:solidFill>
            </a:endParaRPr>
          </a:p>
          <a:p>
            <a:pPr lvl="0"/>
            <a:r>
              <a:rPr lang="es-CO" sz="2800" b="1" dirty="0" smtClean="0">
                <a:solidFill>
                  <a:schemeClr val="tx2"/>
                </a:solidFill>
              </a:rPr>
              <a:t>Categorización y  codificación: categorías, </a:t>
            </a:r>
            <a:r>
              <a:rPr lang="es-CO" sz="2800" b="1" dirty="0" err="1" smtClean="0">
                <a:solidFill>
                  <a:schemeClr val="tx2"/>
                </a:solidFill>
              </a:rPr>
              <a:t>subcategorías</a:t>
            </a:r>
            <a:r>
              <a:rPr lang="es-CO" sz="2800" b="1" dirty="0" smtClean="0">
                <a:solidFill>
                  <a:schemeClr val="tx2"/>
                </a:solidFill>
              </a:rPr>
              <a:t>, macro categorías</a:t>
            </a:r>
          </a:p>
          <a:p>
            <a:pPr lvl="0">
              <a:buNone/>
            </a:pPr>
            <a:endParaRPr lang="es-CO" sz="2800" b="1" dirty="0" smtClean="0">
              <a:solidFill>
                <a:schemeClr val="tx2"/>
              </a:solidFill>
            </a:endParaRPr>
          </a:p>
          <a:p>
            <a:pPr lvl="0"/>
            <a:r>
              <a:rPr lang="es-CO" sz="2800" b="1" dirty="0" smtClean="0">
                <a:solidFill>
                  <a:schemeClr val="tx2"/>
                </a:solidFill>
              </a:rPr>
              <a:t>Análisis: relaciones y conceptualización</a:t>
            </a:r>
            <a:endParaRPr lang="es-ES_tradnl" sz="2800" b="1" dirty="0" smtClean="0">
              <a:solidFill>
                <a:schemeClr val="tx2"/>
              </a:solidFill>
            </a:endParaRPr>
          </a:p>
          <a:p>
            <a:pPr>
              <a:buNone/>
            </a:pPr>
            <a:endParaRPr lang="es-ES_tradnl" dirty="0"/>
          </a:p>
        </p:txBody>
      </p:sp>
      <p:sp>
        <p:nvSpPr>
          <p:cNvPr id="4" name="3 Marcador de pie de página"/>
          <p:cNvSpPr>
            <a:spLocks noGrp="1"/>
          </p:cNvSpPr>
          <p:nvPr>
            <p:ph type="ftr" sz="quarter" idx="11"/>
          </p:nvPr>
        </p:nvSpPr>
        <p:spPr/>
        <p:txBody>
          <a:bodyPr/>
          <a:lstStyle/>
          <a:p>
            <a:pPr>
              <a:defRPr/>
            </a:pPr>
            <a:r>
              <a:rPr lang="es-ES" sz="1000" b="1" i="1" u="none" dirty="0" smtClean="0">
                <a:solidFill>
                  <a:schemeClr val="tx2">
                    <a:lumMod val="75000"/>
                  </a:schemeClr>
                </a:solidFill>
                <a:latin typeface="Arial" pitchFamily="34" charset="0"/>
                <a:cs typeface="Arial" pitchFamily="34" charset="0"/>
              </a:rPr>
              <a:t>Interculturalidad y Educación en la Ciudad de Bogotá: Prácticas y Contextos</a:t>
            </a:r>
          </a:p>
          <a:p>
            <a:pPr>
              <a:defRPr/>
            </a:pPr>
            <a:endParaRPr lang="es-ES" dirty="0"/>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7</a:t>
            </a:fld>
            <a:endParaRPr lang="es-E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200" b="1" dirty="0" smtClean="0">
                <a:solidFill>
                  <a:schemeClr val="tx2">
                    <a:lumMod val="50000"/>
                  </a:schemeClr>
                </a:solidFill>
                <a:latin typeface="Arial Black" pitchFamily="34" charset="0"/>
              </a:rPr>
              <a:t>Reproducciones </a:t>
            </a:r>
            <a:endParaRPr lang="es-ES_tradnl" sz="3200" b="1" dirty="0">
              <a:solidFill>
                <a:schemeClr val="tx2">
                  <a:lumMod val="50000"/>
                </a:schemeClr>
              </a:solidFill>
              <a:latin typeface="Arial Black" pitchFamily="34" charset="0"/>
            </a:endParaRPr>
          </a:p>
        </p:txBody>
      </p:sp>
      <p:sp>
        <p:nvSpPr>
          <p:cNvPr id="3" name="2 Marcador de contenido"/>
          <p:cNvSpPr>
            <a:spLocks noGrp="1"/>
          </p:cNvSpPr>
          <p:nvPr>
            <p:ph idx="1"/>
          </p:nvPr>
        </p:nvSpPr>
        <p:spPr>
          <a:xfrm>
            <a:off x="1043608" y="1124744"/>
            <a:ext cx="7848872" cy="4968553"/>
          </a:xfrm>
        </p:spPr>
        <p:txBody>
          <a:bodyPr/>
          <a:lstStyle/>
          <a:p>
            <a:pPr marL="514350" indent="-514350">
              <a:buAutoNum type="arabicPeriod"/>
            </a:pPr>
            <a:r>
              <a:rPr lang="es-CO" sz="2800" b="1" dirty="0" smtClean="0">
                <a:solidFill>
                  <a:schemeClr val="tx2">
                    <a:lumMod val="50000"/>
                  </a:schemeClr>
                </a:solidFill>
              </a:rPr>
              <a:t>Discriminación y </a:t>
            </a:r>
            <a:r>
              <a:rPr lang="es-CO" sz="2800" b="1" dirty="0" err="1" smtClean="0">
                <a:solidFill>
                  <a:schemeClr val="tx2">
                    <a:lumMod val="50000"/>
                  </a:schemeClr>
                </a:solidFill>
              </a:rPr>
              <a:t>subalternización</a:t>
            </a:r>
            <a:r>
              <a:rPr lang="es-CO" sz="2800" b="1" dirty="0" smtClean="0">
                <a:solidFill>
                  <a:schemeClr val="tx2">
                    <a:lumMod val="50000"/>
                  </a:schemeClr>
                </a:solidFill>
              </a:rPr>
              <a:t> </a:t>
            </a:r>
          </a:p>
          <a:p>
            <a:pPr marL="457200" indent="-457200">
              <a:buNone/>
            </a:pPr>
            <a:r>
              <a:rPr lang="es-CO" sz="2400" b="1" i="1" dirty="0" smtClean="0"/>
              <a:t>Lo cultural</a:t>
            </a:r>
          </a:p>
          <a:p>
            <a:pPr marL="457200" indent="-457200">
              <a:buNone/>
            </a:pPr>
            <a:endParaRPr lang="es-CO" sz="2400" b="1" i="1" dirty="0" smtClean="0"/>
          </a:p>
          <a:p>
            <a:r>
              <a:rPr lang="es-ES" sz="2000" b="1" i="1" dirty="0" smtClean="0">
                <a:solidFill>
                  <a:schemeClr val="tx2">
                    <a:lumMod val="75000"/>
                  </a:schemeClr>
                </a:solidFill>
              </a:rPr>
              <a:t> A veces el acento, es que nos molestan por el acento. </a:t>
            </a:r>
            <a:endParaRPr lang="es-ES_tradnl" sz="2000" b="1" i="1" dirty="0" smtClean="0">
              <a:solidFill>
                <a:schemeClr val="tx2">
                  <a:lumMod val="75000"/>
                </a:schemeClr>
              </a:solidFill>
            </a:endParaRPr>
          </a:p>
          <a:p>
            <a:endParaRPr lang="es-ES_tradnl" sz="2000" b="1" i="1" dirty="0" smtClean="0">
              <a:solidFill>
                <a:schemeClr val="tx2">
                  <a:lumMod val="75000"/>
                </a:schemeClr>
              </a:solidFill>
            </a:endParaRPr>
          </a:p>
          <a:p>
            <a:r>
              <a:rPr lang="es-ES" sz="2000" b="1" i="1" dirty="0" smtClean="0">
                <a:solidFill>
                  <a:schemeClr val="tx2">
                    <a:lumMod val="75000"/>
                  </a:schemeClr>
                </a:solidFill>
              </a:rPr>
              <a:t> Y yo les digo:   es lo mismo, un señor de Estados Unidos no  pude hablar bien  el español, nosotros tenemos dos idiomas y por eso no pronunciamos bien el español. Y a veces,  nosotros no hablamos bien el español y ellos se ponen a reír, uno intenta lo mejor que uno puede pero entonces, lo  critican por eso. (Estudiante indígena </a:t>
            </a:r>
            <a:r>
              <a:rPr lang="es-ES" sz="2000" b="1" i="1" dirty="0" err="1" smtClean="0">
                <a:solidFill>
                  <a:schemeClr val="tx2">
                    <a:lumMod val="75000"/>
                  </a:schemeClr>
                </a:solidFill>
              </a:rPr>
              <a:t>Kichwa</a:t>
            </a:r>
            <a:r>
              <a:rPr lang="es-ES" sz="2000" b="1" i="1" baseline="30000" dirty="0" smtClean="0">
                <a:solidFill>
                  <a:schemeClr val="tx2">
                    <a:lumMod val="75000"/>
                  </a:schemeClr>
                </a:solidFill>
              </a:rPr>
              <a:t> </a:t>
            </a:r>
            <a:r>
              <a:rPr lang="es-ES" sz="2000" b="1" i="1" dirty="0" smtClean="0">
                <a:solidFill>
                  <a:schemeClr val="tx2">
                    <a:lumMod val="75000"/>
                  </a:schemeClr>
                </a:solidFill>
              </a:rPr>
              <a:t>).</a:t>
            </a:r>
            <a:endParaRPr lang="es-ES_tradnl" sz="2000" b="1" i="1" dirty="0" smtClean="0">
              <a:solidFill>
                <a:schemeClr val="tx2">
                  <a:lumMod val="75000"/>
                </a:schemeClr>
              </a:solidFill>
            </a:endParaRPr>
          </a:p>
          <a:p>
            <a:endParaRPr lang="es-ES_tradnl" sz="2000" b="1" i="1" dirty="0" smtClean="0">
              <a:solidFill>
                <a:schemeClr val="tx2">
                  <a:lumMod val="75000"/>
                </a:schemeClr>
              </a:solidFill>
            </a:endParaRPr>
          </a:p>
          <a:p>
            <a:r>
              <a:rPr lang="es-ES" sz="2000" b="1" i="1" dirty="0" smtClean="0">
                <a:solidFill>
                  <a:schemeClr val="tx2">
                    <a:lumMod val="75000"/>
                  </a:schemeClr>
                </a:solidFill>
              </a:rPr>
              <a:t>(…) yo le digo: quítese mejor a un lado, no le haga caso a eso, le pegaban, le jalaban del pelo, le aruñaban, la empujaban, llegaba lastimada, entonces ya tenía miedo de ir al colegio. (Madre indígena </a:t>
            </a:r>
            <a:r>
              <a:rPr lang="es-ES" sz="2000" b="1" i="1" dirty="0" err="1" smtClean="0">
                <a:solidFill>
                  <a:schemeClr val="tx2">
                    <a:lumMod val="75000"/>
                  </a:schemeClr>
                </a:solidFill>
              </a:rPr>
              <a:t>Kichwa</a:t>
            </a:r>
            <a:r>
              <a:rPr lang="es-ES" sz="2000" b="1" i="1" dirty="0" smtClean="0">
                <a:solidFill>
                  <a:schemeClr val="tx2">
                    <a:lumMod val="75000"/>
                  </a:schemeClr>
                </a:solidFill>
              </a:rPr>
              <a:t>)</a:t>
            </a:r>
            <a:endParaRPr lang="es-ES_tradnl" sz="2000" b="1" i="1" dirty="0" smtClean="0">
              <a:solidFill>
                <a:schemeClr val="tx2">
                  <a:lumMod val="75000"/>
                </a:schemeClr>
              </a:solidFill>
            </a:endParaRPr>
          </a:p>
          <a:p>
            <a:endParaRPr lang="es-ES_tradnl" dirty="0"/>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8</a:t>
            </a:fld>
            <a:endParaRPr lang="es-ES" dirty="0"/>
          </a:p>
        </p:txBody>
      </p:sp>
      <p:sp>
        <p:nvSpPr>
          <p:cNvPr id="6" name="5 Rectángulo"/>
          <p:cNvSpPr/>
          <p:nvPr/>
        </p:nvSpPr>
        <p:spPr>
          <a:xfrm rot="16200000">
            <a:off x="-2502532" y="3177842"/>
            <a:ext cx="5760640" cy="646331"/>
          </a:xfrm>
          <a:prstGeom prst="rect">
            <a:avLst/>
          </a:prstGeom>
          <a:noFill/>
        </p:spPr>
        <p:txBody>
          <a:bodyPr wrap="square" lIns="91440" tIns="45720" rIns="91440" bIns="45720">
            <a:spAutoFit/>
          </a:bodyPr>
          <a:lstStyle/>
          <a:p>
            <a:pPr algn="ctr"/>
            <a:r>
              <a:rPr lang="es-E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resultados</a:t>
            </a:r>
            <a:endParaRPr lang="es-E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864096"/>
          </a:xfrm>
        </p:spPr>
        <p:txBody>
          <a:bodyPr/>
          <a:lstStyle/>
          <a:p>
            <a:r>
              <a:rPr lang="es-CO" sz="3200" b="1" dirty="0" smtClean="0">
                <a:solidFill>
                  <a:schemeClr val="tx2">
                    <a:lumMod val="50000"/>
                  </a:schemeClr>
                </a:solidFill>
              </a:rPr>
              <a:t/>
            </a:r>
            <a:br>
              <a:rPr lang="es-CO" sz="3200" b="1" dirty="0" smtClean="0">
                <a:solidFill>
                  <a:schemeClr val="tx2">
                    <a:lumMod val="50000"/>
                  </a:schemeClr>
                </a:solidFill>
              </a:rPr>
            </a:br>
            <a:r>
              <a:rPr lang="es-CO" sz="2800" b="1" dirty="0" smtClean="0">
                <a:solidFill>
                  <a:schemeClr val="tx2">
                    <a:lumMod val="50000"/>
                  </a:schemeClr>
                </a:solidFill>
              </a:rPr>
              <a:t>Discriminación y </a:t>
            </a:r>
            <a:r>
              <a:rPr lang="es-CO" sz="2800" b="1" dirty="0" err="1" smtClean="0">
                <a:solidFill>
                  <a:schemeClr val="tx2">
                    <a:lumMod val="50000"/>
                  </a:schemeClr>
                </a:solidFill>
              </a:rPr>
              <a:t>subalternización</a:t>
            </a:r>
            <a:r>
              <a:rPr lang="es-CO" sz="2800" b="1" dirty="0" smtClean="0">
                <a:solidFill>
                  <a:schemeClr val="tx2">
                    <a:lumMod val="50000"/>
                  </a:schemeClr>
                </a:solidFill>
              </a:rPr>
              <a:t> </a:t>
            </a:r>
            <a:br>
              <a:rPr lang="es-CO" sz="2800" b="1" dirty="0" smtClean="0">
                <a:solidFill>
                  <a:schemeClr val="tx2">
                    <a:lumMod val="50000"/>
                  </a:schemeClr>
                </a:solidFill>
              </a:rPr>
            </a:br>
            <a:endParaRPr lang="es-ES_tradnl" sz="2800" dirty="0">
              <a:solidFill>
                <a:schemeClr val="tx2">
                  <a:lumMod val="50000"/>
                </a:schemeClr>
              </a:solidFill>
            </a:endParaRPr>
          </a:p>
        </p:txBody>
      </p:sp>
      <p:sp>
        <p:nvSpPr>
          <p:cNvPr id="3" name="2 Marcador de contenido"/>
          <p:cNvSpPr>
            <a:spLocks noGrp="1"/>
          </p:cNvSpPr>
          <p:nvPr>
            <p:ph idx="1"/>
          </p:nvPr>
        </p:nvSpPr>
        <p:spPr>
          <a:xfrm>
            <a:off x="0" y="1196752"/>
            <a:ext cx="9144000" cy="6408711"/>
          </a:xfrm>
        </p:spPr>
        <p:txBody>
          <a:bodyPr/>
          <a:lstStyle/>
          <a:p>
            <a:pPr>
              <a:buNone/>
            </a:pPr>
            <a:r>
              <a:rPr lang="es-ES" sz="2400" b="1" i="1" dirty="0" smtClean="0"/>
              <a:t> Lo académico</a:t>
            </a:r>
          </a:p>
          <a:p>
            <a:pPr>
              <a:buNone/>
            </a:pPr>
            <a:endParaRPr lang="es-ES" sz="1600" i="1" dirty="0" smtClean="0"/>
          </a:p>
          <a:p>
            <a:r>
              <a:rPr lang="es-ES" sz="2000" b="1" i="1" dirty="0" smtClean="0">
                <a:solidFill>
                  <a:schemeClr val="tx2">
                    <a:lumMod val="75000"/>
                  </a:schemeClr>
                </a:solidFill>
              </a:rPr>
              <a:t>No nos han recibido, cuando van a hacer grupos nos dejan solos. (Estudiante indígena </a:t>
            </a:r>
            <a:r>
              <a:rPr lang="es-ES" sz="2000" b="1" i="1" dirty="0" err="1" smtClean="0">
                <a:solidFill>
                  <a:schemeClr val="tx2">
                    <a:lumMod val="75000"/>
                  </a:schemeClr>
                </a:solidFill>
              </a:rPr>
              <a:t>Waunaan</a:t>
            </a:r>
            <a:r>
              <a:rPr lang="es-ES" sz="2000" b="1" i="1" baseline="30000" dirty="0" smtClean="0">
                <a:solidFill>
                  <a:schemeClr val="tx2">
                    <a:lumMod val="75000"/>
                  </a:schemeClr>
                </a:solidFill>
              </a:rPr>
              <a:t> </a:t>
            </a:r>
            <a:r>
              <a:rPr lang="es-ES" sz="2000" b="1" i="1" dirty="0" smtClean="0">
                <a:solidFill>
                  <a:schemeClr val="tx2">
                    <a:lumMod val="75000"/>
                  </a:schemeClr>
                </a:solidFill>
              </a:rPr>
              <a:t>)</a:t>
            </a:r>
            <a:endParaRPr lang="es-ES_tradnl" sz="2000" b="1" i="1" dirty="0" smtClean="0">
              <a:solidFill>
                <a:schemeClr val="tx2">
                  <a:lumMod val="75000"/>
                </a:schemeClr>
              </a:solidFill>
            </a:endParaRPr>
          </a:p>
          <a:p>
            <a:pPr>
              <a:buNone/>
            </a:pPr>
            <a:r>
              <a:rPr lang="es-CO" b="1" dirty="0" smtClean="0">
                <a:solidFill>
                  <a:schemeClr val="tx2">
                    <a:lumMod val="50000"/>
                  </a:schemeClr>
                </a:solidFill>
              </a:rPr>
              <a:t> </a:t>
            </a:r>
            <a:r>
              <a:rPr lang="es-CO" sz="2400" b="1" i="1" dirty="0" smtClean="0">
                <a:solidFill>
                  <a:schemeClr val="tx2">
                    <a:lumMod val="50000"/>
                  </a:schemeClr>
                </a:solidFill>
              </a:rPr>
              <a:t>Relaciones de niños y profesores</a:t>
            </a:r>
          </a:p>
          <a:p>
            <a:endParaRPr lang="es-CO" sz="1800" dirty="0" smtClean="0"/>
          </a:p>
          <a:p>
            <a:r>
              <a:rPr lang="es-ES" sz="2000" b="1" i="1" dirty="0" smtClean="0">
                <a:solidFill>
                  <a:schemeClr val="tx2">
                    <a:lumMod val="75000"/>
                  </a:schemeClr>
                </a:solidFill>
              </a:rPr>
              <a:t>(…) La relación es como difícil, uno como que tiene ese temor de cómo entrarles, cómo abordarles, hay como un muro invisible, buscando cosas para conquistarles  y empezar el trabajo. (</a:t>
            </a:r>
            <a:r>
              <a:rPr lang="es-CO" sz="2000" b="1" dirty="0" smtClean="0">
                <a:solidFill>
                  <a:schemeClr val="tx2">
                    <a:lumMod val="75000"/>
                  </a:schemeClr>
                </a:solidFill>
              </a:rPr>
              <a:t>Profesor)</a:t>
            </a:r>
          </a:p>
          <a:p>
            <a:endParaRPr lang="es-CO" sz="2000" b="1" dirty="0" smtClean="0">
              <a:solidFill>
                <a:schemeClr val="tx2">
                  <a:lumMod val="75000"/>
                </a:schemeClr>
              </a:solidFill>
            </a:endParaRPr>
          </a:p>
          <a:p>
            <a:pPr>
              <a:buNone/>
            </a:pPr>
            <a:r>
              <a:rPr lang="es-ES_tradnl" sz="2400" b="1" i="1" dirty="0" smtClean="0">
                <a:solidFill>
                  <a:schemeClr val="tx2">
                    <a:lumMod val="50000"/>
                  </a:schemeClr>
                </a:solidFill>
              </a:rPr>
              <a:t> Conocimientos  escolares</a:t>
            </a:r>
          </a:p>
          <a:p>
            <a:r>
              <a:rPr lang="es-ES" sz="2000" b="1" i="1" dirty="0" smtClean="0">
                <a:solidFill>
                  <a:schemeClr val="tx2">
                    <a:lumMod val="75000"/>
                  </a:schemeClr>
                </a:solidFill>
              </a:rPr>
              <a:t>(…) pues pienso que transformar la escuela para aceptar al niño no ayuda en nada porque ellos son los que se adaptan a la escuela, pues tengo más de 35 niños y nada más uno o dos indígenas, ellos son los que se adaptan a lo que la escuela tiene, y no se ve ninguna desadaptación por parte de ellos. (</a:t>
            </a:r>
            <a:r>
              <a:rPr lang="es-CO" sz="2000" b="1" dirty="0" smtClean="0">
                <a:solidFill>
                  <a:schemeClr val="tx2">
                    <a:lumMod val="75000"/>
                  </a:schemeClr>
                </a:solidFill>
              </a:rPr>
              <a:t>Profesor)</a:t>
            </a:r>
            <a:endParaRPr lang="es-ES_tradnl" sz="2000" b="1" dirty="0" smtClean="0">
              <a:solidFill>
                <a:schemeClr val="tx2">
                  <a:lumMod val="75000"/>
                </a:schemeClr>
              </a:solidFill>
            </a:endParaRPr>
          </a:p>
          <a:p>
            <a:endParaRPr lang="es-ES_tradnl" sz="1600" dirty="0"/>
          </a:p>
        </p:txBody>
      </p:sp>
      <p:sp>
        <p:nvSpPr>
          <p:cNvPr id="5" name="4 Marcador de número de diapositiva"/>
          <p:cNvSpPr>
            <a:spLocks noGrp="1"/>
          </p:cNvSpPr>
          <p:nvPr>
            <p:ph type="sldNum" sz="quarter" idx="12"/>
          </p:nvPr>
        </p:nvSpPr>
        <p:spPr/>
        <p:txBody>
          <a:bodyPr/>
          <a:lstStyle/>
          <a:p>
            <a:pPr>
              <a:defRPr/>
            </a:pPr>
            <a:fld id="{5B869188-480A-426D-8130-B07A89030DEA}" type="slidenum">
              <a:rPr lang="es-ES" smtClean="0"/>
              <a:pPr>
                <a:defRPr/>
              </a:pPr>
              <a:t>9</a:t>
            </a:fld>
            <a:endParaRPr lang="es-E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COPETROL_plantillapresentaciones">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COPETROL_plantillapresentaciones">
      <a:majorFont>
        <a:latin typeface="Helvetica"/>
        <a:ea typeface=""/>
        <a:cs typeface=""/>
      </a:majorFont>
      <a:minorFont>
        <a:latin typeface="Helvetica"/>
        <a:ea typeface=""/>
        <a:cs typeface=""/>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chemeClr val="tx1"/>
            </a:solidFill>
            <a:effectLst/>
            <a:latin typeface="BC I25 Wide" pitchFamily="34"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chemeClr val="tx1"/>
            </a:solidFill>
            <a:effectLst/>
            <a:latin typeface="BC I25 Wide" pitchFamily="34" charset="0"/>
          </a:defRPr>
        </a:defPPr>
      </a:lstStyle>
    </a:lnDef>
  </a:objectDefaults>
  <a:extraClrSchemeLst>
    <a:extraClrScheme>
      <a:clrScheme name="ECOPETROL_plantillapresentacion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COPETROL_plantillapresentacion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OPETROL_plantillapresentacion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OPETROL_plantillapresentacion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COPETROL_plantillapresentacio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OPETROL_plantillapresentacio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OPETROL_plantillapresentacio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ndale Sans"/>
        <a:ea typeface=""/>
        <a:cs typeface=""/>
      </a:majorFont>
      <a:minorFont>
        <a:latin typeface="Libre Sans Serif SS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chemeClr val="tx1"/>
            </a:solidFill>
            <a:effectLst/>
            <a:latin typeface="BC I25 Wide" pitchFamily="34"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chemeClr val="tx1"/>
            </a:solidFill>
            <a:effectLst/>
            <a:latin typeface="BC I25 Wide" pitchFamily="34"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ECOPETROL_plantillapresentaciones</Template>
  <TotalTime>3841</TotalTime>
  <Words>1868</Words>
  <Application>Microsoft Macintosh PowerPoint</Application>
  <PresentationFormat>On-screen Show (4:3)</PresentationFormat>
  <Paragraphs>189</Paragraphs>
  <Slides>22</Slides>
  <Notes>1</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ECOPETROL_plantillapresentaciones</vt:lpstr>
      <vt:lpstr>1_Diseño predeterminado</vt:lpstr>
      <vt:lpstr>Tema de Office</vt:lpstr>
      <vt:lpstr>PowerPoint Presentation</vt:lpstr>
      <vt:lpstr>PowerPoint Presentation</vt:lpstr>
      <vt:lpstr>PowerPoint Presentation</vt:lpstr>
      <vt:lpstr>PowerPoint Presentation</vt:lpstr>
      <vt:lpstr>Marco Conceptual </vt:lpstr>
      <vt:lpstr>PowerPoint Presentation</vt:lpstr>
      <vt:lpstr>Ruta</vt:lpstr>
      <vt:lpstr>Reproducciones </vt:lpstr>
      <vt:lpstr> Discriminación y subalternización  </vt:lpstr>
      <vt:lpstr>Discriminación y subalternización</vt:lpstr>
      <vt:lpstr>Autoreconocimiento </vt:lpstr>
      <vt:lpstr>  2. Folclorización   </vt:lpstr>
      <vt:lpstr>3. Esencialización </vt:lpstr>
      <vt:lpstr>  4. La barrera lingüística </vt:lpstr>
      <vt:lpstr>Resistencias</vt:lpstr>
      <vt:lpstr>2. Descentramiento cultural </vt:lpstr>
      <vt:lpstr>    3. El silencio defiende a gritos lo propio   </vt:lpstr>
      <vt:lpstr>4. Lo comunitario</vt:lpstr>
      <vt:lpstr>Reflexiones finales </vt:lpstr>
      <vt:lpstr>PowerPoint Presentation</vt:lpstr>
      <vt:lpstr>Programas y proyectos educativos en contextos multiculturales </vt:lpstr>
      <vt:lpstr>PowerPoint Presentation</vt:lpstr>
    </vt:vector>
  </TitlesOfParts>
  <Manager>dp</Manager>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Kathryn Anderson-Levitt</cp:lastModifiedBy>
  <cp:revision>341</cp:revision>
  <dcterms:created xsi:type="dcterms:W3CDTF">2009-09-24T21:39:12Z</dcterms:created>
  <dcterms:modified xsi:type="dcterms:W3CDTF">2013-10-04T02:56:43Z</dcterms:modified>
</cp:coreProperties>
</file>